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2"/>
  </p:notesMasterIdLst>
  <p:sldIdLst>
    <p:sldId id="258" r:id="rId5"/>
    <p:sldId id="289" r:id="rId6"/>
    <p:sldId id="283" r:id="rId7"/>
    <p:sldId id="267" r:id="rId8"/>
    <p:sldId id="282" r:id="rId9"/>
    <p:sldId id="276" r:id="rId10"/>
    <p:sldId id="280" r:id="rId11"/>
    <p:sldId id="268" r:id="rId12"/>
    <p:sldId id="285" r:id="rId13"/>
    <p:sldId id="290" r:id="rId14"/>
    <p:sldId id="294" r:id="rId15"/>
    <p:sldId id="291" r:id="rId16"/>
    <p:sldId id="292" r:id="rId17"/>
    <p:sldId id="259" r:id="rId18"/>
    <p:sldId id="260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87" r:id="rId30"/>
    <p:sldId id="263" r:id="rId31"/>
  </p:sldIdLst>
  <p:sldSz cx="12192000" cy="6858000"/>
  <p:notesSz cx="6858000" cy="9144000"/>
  <p:embeddedFontLst>
    <p:embeddedFont>
      <p:font typeface="Segoe UI Semibold" panose="020B0702040204020203" pitchFamily="34" charset="0"/>
      <p:bold r:id="rId33"/>
      <p:boldItalic r:id="rId34"/>
    </p:embeddedFont>
    <p:embeddedFont>
      <p:font typeface="Sitka Subheading" panose="02000505000000020004" pitchFamily="2" charset="0"/>
      <p:regular r:id="rId35"/>
      <p:bold r:id="rId36"/>
      <p:italic r:id="rId37"/>
      <p:boldItalic r:id="rId38"/>
    </p:embeddedFont>
    <p:embeddedFont>
      <p:font typeface="가비아 솔미체" panose="02020603020101020101" pitchFamily="18" charset="-127"/>
      <p:regular r:id="rId39"/>
    </p:embeddedFont>
    <p:embeddedFont>
      <p:font typeface="나눔손글씨 왼손잡이도 예뻐" panose="02000503000000000000" pitchFamily="2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주아" panose="02020603020101020101" pitchFamily="18" charset="-127"/>
      <p:regular r:id="rId43"/>
    </p:embeddedFont>
    <p:embeddedFont>
      <p:font typeface="상상토끼 개미 똥꾸멍" panose="02020603020101020101" pitchFamily="18" charset="-127"/>
      <p:regular r:id="rId44"/>
    </p:embeddedFont>
    <p:embeddedFont>
      <p:font typeface="상상토끼 꽃길" panose="02020603020101020101" pitchFamily="18" charset="-127"/>
      <p:regular r:id="rId45"/>
    </p:embeddedFont>
    <p:embeddedFont>
      <p:font typeface="-윤고딕340" panose="02030504000101010101" pitchFamily="18" charset="-127"/>
      <p:regular r:id="rId46"/>
    </p:embeddedFont>
    <p:embeddedFont>
      <p:font typeface="타이포_백범일지 B" panose="02020503020101020101" pitchFamily="18" charset="-127"/>
      <p:regular r:id="rId47"/>
    </p:embeddedFont>
    <p:embeddedFont>
      <p:font typeface="타이포_백범일지 R" panose="02020503020101020101" pitchFamily="18" charset="-127"/>
      <p:regular r:id="rId48"/>
    </p:embeddedFont>
    <p:embeddedFont>
      <p:font typeface="타이포_파피루스 EB" panose="02020503020101020101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4ED"/>
    <a:srgbClr val="F38415"/>
    <a:srgbClr val="FEFDA3"/>
    <a:srgbClr val="FFFEC2"/>
    <a:srgbClr val="4999B6"/>
    <a:srgbClr val="6CBFF8"/>
    <a:srgbClr val="E8F97F"/>
    <a:srgbClr val="92D050"/>
    <a:srgbClr val="FF79E5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3" autoAdjust="0"/>
    <p:restoredTop sz="94868" autoAdjust="0"/>
  </p:normalViewPr>
  <p:slideViewPr>
    <p:cSldViewPr snapToGrid="0">
      <p:cViewPr varScale="1">
        <p:scale>
          <a:sx n="63" d="100"/>
          <a:sy n="63" d="100"/>
        </p:scale>
        <p:origin x="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1F73A-ACEF-4A53-9CB8-32655C187AEB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C2552-16BD-41FE-9B01-7CCF394CE6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9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스케치북 소개</a:t>
            </a:r>
            <a:r>
              <a:rPr lang="en-US" altLang="ko-KR" dirty="0"/>
              <a:t>, </a:t>
            </a:r>
            <a:r>
              <a:rPr lang="ko-KR" altLang="en-US" dirty="0"/>
              <a:t>개발과정 분석 및 설계</a:t>
            </a:r>
            <a:r>
              <a:rPr lang="en-US" altLang="ko-KR" dirty="0"/>
              <a:t>, </a:t>
            </a:r>
            <a:r>
              <a:rPr lang="ko-KR" altLang="en-US" dirty="0"/>
              <a:t>기능 시연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시사점 순으로 발표하겠습니다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2552-16BD-41FE-9B01-7CCF394CE6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9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2552-16BD-41FE-9B01-7CCF394CE6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1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2552-16BD-41FE-9B01-7CCF394CE6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2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9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8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76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45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97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42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8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15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44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8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72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98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03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22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79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368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9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86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89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18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1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35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597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19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712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78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88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2266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42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40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7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64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789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452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325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037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750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1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4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9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35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93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7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5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9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3AB2-4D9E-4FEF-B9D6-8DC8336B612D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DDD3-4EFB-40E4-87CB-6254BBFF3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9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12" Type="http://schemas.microsoft.com/office/2007/relationships/hdphoto" Target="../media/hdphoto7.wdp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microsoft.com/office/2007/relationships/hdphoto" Target="../media/hdphoto8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6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microsoft.com/office/2007/relationships/hdphoto" Target="../media/hdphoto10.wdp"/><Relationship Id="rId15" Type="http://schemas.microsoft.com/office/2007/relationships/hdphoto" Target="../media/hdphoto12.wdp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microsoft.com/office/2007/relationships/hdphoto" Target="../media/hdphoto11.wdp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10800000" flipH="1">
            <a:off x="0" y="-2"/>
            <a:ext cx="7404410" cy="3392998"/>
          </a:xfrm>
          <a:prstGeom prst="rtTriangle">
            <a:avLst/>
          </a:prstGeom>
          <a:solidFill>
            <a:srgbClr val="797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45644" y="-600244"/>
            <a:ext cx="4683446" cy="59811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2920" y="202669"/>
            <a:ext cx="6498892" cy="1985159"/>
          </a:xfrm>
          <a:prstGeom prst="rect">
            <a:avLst/>
          </a:prstGeom>
        </p:spPr>
        <p:txBody>
          <a:bodyPr wrap="square">
            <a:spAutoFit/>
            <a:scene3d>
              <a:camera prst="isometricOffAxis1Right">
                <a:rot lat="1062222" lon="19355118" rev="600000"/>
              </a:camera>
              <a:lightRig rig="threePt" dir="t"/>
            </a:scene3d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noProof="0" dirty="0">
                <a:solidFill>
                  <a:srgbClr val="B7F7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Team 9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r>
              <a:rPr lang="en-US" altLang="ko-KR" sz="2400" b="1" i="1" dirty="0" err="1">
                <a:solidFill>
                  <a:srgbClr val="FEFD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SketchBook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srgbClr val="FEFD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책을</a:t>
            </a:r>
            <a:r>
              <a:rPr lang="en-US" altLang="ko-KR" sz="4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4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그리다</a:t>
            </a:r>
            <a:r>
              <a:rPr lang="en-US" altLang="ko-KR" sz="4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, </a:t>
            </a:r>
            <a:r>
              <a:rPr lang="ko-KR" altLang="en-US" sz="40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스케치북</a:t>
            </a:r>
            <a:endParaRPr kumimoji="0" lang="en-US" altLang="ko-KR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     </a:t>
            </a:r>
            <a:r>
              <a:rPr lang="ko-KR" altLang="en-US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김강민 </a:t>
            </a:r>
            <a:r>
              <a:rPr lang="en-US" altLang="ko-KR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| </a:t>
            </a:r>
            <a:r>
              <a:rPr lang="ko-KR" altLang="en-US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이은수 </a:t>
            </a:r>
            <a:r>
              <a:rPr lang="en-US" altLang="ko-KR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| </a:t>
            </a:r>
            <a:r>
              <a:rPr lang="ko-KR" altLang="en-US" i="1" spc="7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이채은</a:t>
            </a:r>
            <a:r>
              <a:rPr lang="ko-KR" altLang="en-US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en-US" altLang="ko-KR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| </a:t>
            </a:r>
            <a:r>
              <a:rPr lang="ko-KR" altLang="en-US" i="1" spc="7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전수환</a:t>
            </a:r>
            <a:r>
              <a:rPr lang="ko-KR" altLang="en-US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en-US" altLang="ko-KR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| </a:t>
            </a:r>
            <a:r>
              <a:rPr lang="ko-KR" altLang="en-US" i="1" spc="7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하승진</a:t>
            </a:r>
            <a:endParaRPr kumimoji="0" lang="ko-KR" altLang="en-US" sz="5400" i="1" u="none" strike="noStrike" kern="1200" cap="none" spc="70" normalizeH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66470" y="1483578"/>
            <a:ext cx="4679366" cy="58650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dist="304800" dir="8100000" algn="tr" rotWithShape="0">
              <a:prstClr val="black">
                <a:alpha val="40000"/>
              </a:prstClr>
            </a:outerShdw>
          </a:effectLst>
          <a:scene3d>
            <a:camera prst="isometricOffAxis1Top">
              <a:rot lat="18664799" lon="19558760" rev="31106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779084" y="333538"/>
            <a:ext cx="1450977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71261" y="6085514"/>
            <a:ext cx="43281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Web Mobile | SNS Curation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992867" y="2027617"/>
            <a:ext cx="1779009" cy="500284"/>
          </a:xfrm>
          <a:prstGeom prst="wedgeRoundRectCallout">
            <a:avLst>
              <a:gd name="adj1" fmla="val -37434"/>
              <a:gd name="adj2" fmla="val 98554"/>
              <a:gd name="adj3" fmla="val 16667"/>
            </a:avLst>
          </a:prstGeom>
          <a:solidFill>
            <a:srgbClr val="FF7C8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1802552" lon="19585517" rev="375699"/>
            </a:camera>
            <a:lightRig rig="threePt" dir="t"/>
          </a:scene3d>
          <a:sp3d extrusionH="107950">
            <a:extrusionClr>
              <a:srgbClr val="FF7C8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SketchBook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/>
          <p:cNvCxnSpPr>
            <a:stCxn id="5" idx="4"/>
            <a:endCxn id="5" idx="0"/>
          </p:cNvCxnSpPr>
          <p:nvPr/>
        </p:nvCxnSpPr>
        <p:spPr>
          <a:xfrm flipH="1">
            <a:off x="0" y="-2"/>
            <a:ext cx="7404410" cy="3392998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324" y="2390324"/>
            <a:ext cx="2159892" cy="1490300"/>
            <a:chOff x="0" y="1740420"/>
            <a:chExt cx="2713640" cy="1714623"/>
          </a:xfrm>
        </p:grpSpPr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46626" y="3023876"/>
              <a:ext cx="1091326" cy="431167"/>
            </a:xfrm>
            <a:custGeom>
              <a:avLst/>
              <a:gdLst>
                <a:gd name="T0" fmla="*/ 2559 w 3174"/>
                <a:gd name="T1" fmla="*/ 0 h 1254"/>
                <a:gd name="T2" fmla="*/ 0 w 3174"/>
                <a:gd name="T3" fmla="*/ 1100 h 1254"/>
                <a:gd name="T4" fmla="*/ 563 w 3174"/>
                <a:gd name="T5" fmla="*/ 1254 h 1254"/>
                <a:gd name="T6" fmla="*/ 3174 w 3174"/>
                <a:gd name="T7" fmla="*/ 128 h 1254"/>
                <a:gd name="T8" fmla="*/ 2559 w 3174"/>
                <a:gd name="T9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4" h="1254">
                  <a:moveTo>
                    <a:pt x="2559" y="0"/>
                  </a:moveTo>
                  <a:lnTo>
                    <a:pt x="0" y="1100"/>
                  </a:lnTo>
                  <a:lnTo>
                    <a:pt x="563" y="1254"/>
                  </a:lnTo>
                  <a:lnTo>
                    <a:pt x="3174" y="128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797" y="1924298"/>
              <a:ext cx="514718" cy="1099578"/>
            </a:xfrm>
            <a:custGeom>
              <a:avLst/>
              <a:gdLst>
                <a:gd name="T0" fmla="*/ 0 w 1496"/>
                <a:gd name="T1" fmla="*/ 2483 h 3200"/>
                <a:gd name="T2" fmla="*/ 32 w 1496"/>
                <a:gd name="T3" fmla="*/ 2538 h 3200"/>
                <a:gd name="T4" fmla="*/ 212 w 1496"/>
                <a:gd name="T5" fmla="*/ 2807 h 3200"/>
                <a:gd name="T6" fmla="*/ 315 w 1496"/>
                <a:gd name="T7" fmla="*/ 2934 h 3200"/>
                <a:gd name="T8" fmla="*/ 380 w 1496"/>
                <a:gd name="T9" fmla="*/ 2998 h 3200"/>
                <a:gd name="T10" fmla="*/ 409 w 1496"/>
                <a:gd name="T11" fmla="*/ 3022 h 3200"/>
                <a:gd name="T12" fmla="*/ 469 w 1496"/>
                <a:gd name="T13" fmla="*/ 3059 h 3200"/>
                <a:gd name="T14" fmla="*/ 599 w 1496"/>
                <a:gd name="T15" fmla="*/ 3124 h 3200"/>
                <a:gd name="T16" fmla="*/ 765 w 1496"/>
                <a:gd name="T17" fmla="*/ 3190 h 3200"/>
                <a:gd name="T18" fmla="*/ 793 w 1496"/>
                <a:gd name="T19" fmla="*/ 3200 h 3200"/>
                <a:gd name="T20" fmla="*/ 822 w 1496"/>
                <a:gd name="T21" fmla="*/ 3132 h 3200"/>
                <a:gd name="T22" fmla="*/ 994 w 1496"/>
                <a:gd name="T23" fmla="*/ 2683 h 3200"/>
                <a:gd name="T24" fmla="*/ 1139 w 1496"/>
                <a:gd name="T25" fmla="*/ 2274 h 3200"/>
                <a:gd name="T26" fmla="*/ 1284 w 1496"/>
                <a:gd name="T27" fmla="*/ 1818 h 3200"/>
                <a:gd name="T28" fmla="*/ 1379 w 1496"/>
                <a:gd name="T29" fmla="*/ 1474 h 3200"/>
                <a:gd name="T30" fmla="*/ 1431 w 1496"/>
                <a:gd name="T31" fmla="*/ 1253 h 3200"/>
                <a:gd name="T32" fmla="*/ 1470 w 1496"/>
                <a:gd name="T33" fmla="*/ 1046 h 3200"/>
                <a:gd name="T34" fmla="*/ 1493 w 1496"/>
                <a:gd name="T35" fmla="*/ 859 h 3200"/>
                <a:gd name="T36" fmla="*/ 1496 w 1496"/>
                <a:gd name="T37" fmla="*/ 696 h 3200"/>
                <a:gd name="T38" fmla="*/ 1485 w 1496"/>
                <a:gd name="T39" fmla="*/ 594 h 3200"/>
                <a:gd name="T40" fmla="*/ 1469 w 1496"/>
                <a:gd name="T41" fmla="*/ 538 h 3200"/>
                <a:gd name="T42" fmla="*/ 1459 w 1496"/>
                <a:gd name="T43" fmla="*/ 512 h 3200"/>
                <a:gd name="T44" fmla="*/ 1378 w 1496"/>
                <a:gd name="T45" fmla="*/ 336 h 3200"/>
                <a:gd name="T46" fmla="*/ 1267 w 1496"/>
                <a:gd name="T47" fmla="*/ 120 h 3200"/>
                <a:gd name="T48" fmla="*/ 1204 w 1496"/>
                <a:gd name="T49" fmla="*/ 23 h 3200"/>
                <a:gd name="T50" fmla="*/ 1179 w 1496"/>
                <a:gd name="T51" fmla="*/ 0 h 3200"/>
                <a:gd name="T52" fmla="*/ 1178 w 1496"/>
                <a:gd name="T53" fmla="*/ 0 h 3200"/>
                <a:gd name="T54" fmla="*/ 0 w 1496"/>
                <a:gd name="T55" fmla="*/ 2483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96" h="3200">
                  <a:moveTo>
                    <a:pt x="0" y="2483"/>
                  </a:moveTo>
                  <a:lnTo>
                    <a:pt x="32" y="2538"/>
                  </a:lnTo>
                  <a:lnTo>
                    <a:pt x="212" y="2807"/>
                  </a:lnTo>
                  <a:lnTo>
                    <a:pt x="315" y="2934"/>
                  </a:lnTo>
                  <a:lnTo>
                    <a:pt x="380" y="2998"/>
                  </a:lnTo>
                  <a:lnTo>
                    <a:pt x="409" y="3022"/>
                  </a:lnTo>
                  <a:lnTo>
                    <a:pt x="469" y="3059"/>
                  </a:lnTo>
                  <a:lnTo>
                    <a:pt x="599" y="3124"/>
                  </a:lnTo>
                  <a:lnTo>
                    <a:pt x="765" y="3190"/>
                  </a:lnTo>
                  <a:lnTo>
                    <a:pt x="793" y="3200"/>
                  </a:lnTo>
                  <a:lnTo>
                    <a:pt x="822" y="3132"/>
                  </a:lnTo>
                  <a:lnTo>
                    <a:pt x="994" y="2683"/>
                  </a:lnTo>
                  <a:lnTo>
                    <a:pt x="1139" y="2274"/>
                  </a:lnTo>
                  <a:lnTo>
                    <a:pt x="1284" y="1818"/>
                  </a:lnTo>
                  <a:lnTo>
                    <a:pt x="1379" y="1474"/>
                  </a:lnTo>
                  <a:lnTo>
                    <a:pt x="1431" y="1253"/>
                  </a:lnTo>
                  <a:lnTo>
                    <a:pt x="1470" y="1046"/>
                  </a:lnTo>
                  <a:lnTo>
                    <a:pt x="1493" y="859"/>
                  </a:lnTo>
                  <a:lnTo>
                    <a:pt x="1496" y="696"/>
                  </a:lnTo>
                  <a:lnTo>
                    <a:pt x="1485" y="594"/>
                  </a:lnTo>
                  <a:lnTo>
                    <a:pt x="1469" y="538"/>
                  </a:lnTo>
                  <a:lnTo>
                    <a:pt x="1459" y="512"/>
                  </a:lnTo>
                  <a:lnTo>
                    <a:pt x="1378" y="336"/>
                  </a:lnTo>
                  <a:lnTo>
                    <a:pt x="1267" y="120"/>
                  </a:lnTo>
                  <a:lnTo>
                    <a:pt x="1204" y="23"/>
                  </a:lnTo>
                  <a:lnTo>
                    <a:pt x="1179" y="0"/>
                  </a:lnTo>
                  <a:lnTo>
                    <a:pt x="1178" y="0"/>
                  </a:lnTo>
                  <a:lnTo>
                    <a:pt x="0" y="2483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495439" y="2082118"/>
              <a:ext cx="1040782" cy="660159"/>
            </a:xfrm>
            <a:custGeom>
              <a:avLst/>
              <a:gdLst>
                <a:gd name="T0" fmla="*/ 1356 w 2047"/>
                <a:gd name="T1" fmla="*/ 179 h 1792"/>
                <a:gd name="T2" fmla="*/ 1412 w 2047"/>
                <a:gd name="T3" fmla="*/ 186 h 1792"/>
                <a:gd name="T4" fmla="*/ 1516 w 2047"/>
                <a:gd name="T5" fmla="*/ 213 h 1792"/>
                <a:gd name="T6" fmla="*/ 1605 w 2047"/>
                <a:gd name="T7" fmla="*/ 258 h 1792"/>
                <a:gd name="T8" fmla="*/ 1682 w 2047"/>
                <a:gd name="T9" fmla="*/ 317 h 1792"/>
                <a:gd name="T10" fmla="*/ 1745 w 2047"/>
                <a:gd name="T11" fmla="*/ 389 h 1792"/>
                <a:gd name="T12" fmla="*/ 1793 w 2047"/>
                <a:gd name="T13" fmla="*/ 471 h 1792"/>
                <a:gd name="T14" fmla="*/ 1824 w 2047"/>
                <a:gd name="T15" fmla="*/ 565 h 1792"/>
                <a:gd name="T16" fmla="*/ 1842 w 2047"/>
                <a:gd name="T17" fmla="*/ 664 h 1792"/>
                <a:gd name="T18" fmla="*/ 1843 w 2047"/>
                <a:gd name="T19" fmla="*/ 716 h 1792"/>
                <a:gd name="T20" fmla="*/ 1843 w 2047"/>
                <a:gd name="T21" fmla="*/ 1229 h 1792"/>
                <a:gd name="T22" fmla="*/ 2047 w 2047"/>
                <a:gd name="T23" fmla="*/ 1792 h 1792"/>
                <a:gd name="T24" fmla="*/ 793 w 2047"/>
                <a:gd name="T25" fmla="*/ 1101 h 1792"/>
                <a:gd name="T26" fmla="*/ 0 w 2047"/>
                <a:gd name="T27" fmla="*/ 0 h 1792"/>
                <a:gd name="T28" fmla="*/ 196 w 2047"/>
                <a:gd name="T29" fmla="*/ 21 h 1792"/>
                <a:gd name="T30" fmla="*/ 602 w 2047"/>
                <a:gd name="T31" fmla="*/ 72 h 1792"/>
                <a:gd name="T32" fmla="*/ 1149 w 2047"/>
                <a:gd name="T33" fmla="*/ 150 h 1792"/>
                <a:gd name="T34" fmla="*/ 1356 w 2047"/>
                <a:gd name="T35" fmla="*/ 179 h 1792"/>
                <a:gd name="connsiteX0" fmla="*/ 10049 w 13425"/>
                <a:gd name="connsiteY0" fmla="*/ 1102 h 10103"/>
                <a:gd name="connsiteX1" fmla="*/ 10323 w 13425"/>
                <a:gd name="connsiteY1" fmla="*/ 1141 h 10103"/>
                <a:gd name="connsiteX2" fmla="*/ 10831 w 13425"/>
                <a:gd name="connsiteY2" fmla="*/ 1292 h 10103"/>
                <a:gd name="connsiteX3" fmla="*/ 11266 w 13425"/>
                <a:gd name="connsiteY3" fmla="*/ 1543 h 10103"/>
                <a:gd name="connsiteX4" fmla="*/ 11642 w 13425"/>
                <a:gd name="connsiteY4" fmla="*/ 1872 h 10103"/>
                <a:gd name="connsiteX5" fmla="*/ 11950 w 13425"/>
                <a:gd name="connsiteY5" fmla="*/ 2274 h 10103"/>
                <a:gd name="connsiteX6" fmla="*/ 12184 w 13425"/>
                <a:gd name="connsiteY6" fmla="*/ 2731 h 10103"/>
                <a:gd name="connsiteX7" fmla="*/ 12336 w 13425"/>
                <a:gd name="connsiteY7" fmla="*/ 3256 h 10103"/>
                <a:gd name="connsiteX8" fmla="*/ 12424 w 13425"/>
                <a:gd name="connsiteY8" fmla="*/ 3808 h 10103"/>
                <a:gd name="connsiteX9" fmla="*/ 12428 w 13425"/>
                <a:gd name="connsiteY9" fmla="*/ 4099 h 10103"/>
                <a:gd name="connsiteX10" fmla="*/ 12428 w 13425"/>
                <a:gd name="connsiteY10" fmla="*/ 6961 h 10103"/>
                <a:gd name="connsiteX11" fmla="*/ 13425 w 13425"/>
                <a:gd name="connsiteY11" fmla="*/ 10103 h 10103"/>
                <a:gd name="connsiteX12" fmla="*/ 7299 w 13425"/>
                <a:gd name="connsiteY12" fmla="*/ 6247 h 10103"/>
                <a:gd name="connsiteX13" fmla="*/ 0 w 13425"/>
                <a:gd name="connsiteY13" fmla="*/ 0 h 10103"/>
                <a:gd name="connsiteX14" fmla="*/ 4382 w 13425"/>
                <a:gd name="connsiteY14" fmla="*/ 220 h 10103"/>
                <a:gd name="connsiteX15" fmla="*/ 6366 w 13425"/>
                <a:gd name="connsiteY15" fmla="*/ 505 h 10103"/>
                <a:gd name="connsiteX16" fmla="*/ 9038 w 13425"/>
                <a:gd name="connsiteY16" fmla="*/ 940 h 10103"/>
                <a:gd name="connsiteX17" fmla="*/ 10049 w 13425"/>
                <a:gd name="connsiteY17" fmla="*/ 1102 h 10103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3744 w 17120"/>
                <a:gd name="connsiteY0" fmla="*/ 4403 h 13404"/>
                <a:gd name="connsiteX1" fmla="*/ 14018 w 17120"/>
                <a:gd name="connsiteY1" fmla="*/ 4442 h 13404"/>
                <a:gd name="connsiteX2" fmla="*/ 14526 w 17120"/>
                <a:gd name="connsiteY2" fmla="*/ 4593 h 13404"/>
                <a:gd name="connsiteX3" fmla="*/ 14961 w 17120"/>
                <a:gd name="connsiteY3" fmla="*/ 4844 h 13404"/>
                <a:gd name="connsiteX4" fmla="*/ 15337 w 17120"/>
                <a:gd name="connsiteY4" fmla="*/ 5173 h 13404"/>
                <a:gd name="connsiteX5" fmla="*/ 15645 w 17120"/>
                <a:gd name="connsiteY5" fmla="*/ 5575 h 13404"/>
                <a:gd name="connsiteX6" fmla="*/ 15879 w 17120"/>
                <a:gd name="connsiteY6" fmla="*/ 6032 h 13404"/>
                <a:gd name="connsiteX7" fmla="*/ 16031 w 17120"/>
                <a:gd name="connsiteY7" fmla="*/ 6557 h 13404"/>
                <a:gd name="connsiteX8" fmla="*/ 16119 w 17120"/>
                <a:gd name="connsiteY8" fmla="*/ 7109 h 13404"/>
                <a:gd name="connsiteX9" fmla="*/ 16123 w 17120"/>
                <a:gd name="connsiteY9" fmla="*/ 7400 h 13404"/>
                <a:gd name="connsiteX10" fmla="*/ 16123 w 17120"/>
                <a:gd name="connsiteY10" fmla="*/ 10262 h 13404"/>
                <a:gd name="connsiteX11" fmla="*/ 17120 w 17120"/>
                <a:gd name="connsiteY11" fmla="*/ 13404 h 13404"/>
                <a:gd name="connsiteX12" fmla="*/ 10994 w 17120"/>
                <a:gd name="connsiteY12" fmla="*/ 9548 h 13404"/>
                <a:gd name="connsiteX13" fmla="*/ 0 w 17120"/>
                <a:gd name="connsiteY13" fmla="*/ 0 h 13404"/>
                <a:gd name="connsiteX14" fmla="*/ 8077 w 17120"/>
                <a:gd name="connsiteY14" fmla="*/ 3521 h 13404"/>
                <a:gd name="connsiteX15" fmla="*/ 10061 w 17120"/>
                <a:gd name="connsiteY15" fmla="*/ 3806 h 13404"/>
                <a:gd name="connsiteX16" fmla="*/ 12733 w 17120"/>
                <a:gd name="connsiteY16" fmla="*/ 4241 h 13404"/>
                <a:gd name="connsiteX17" fmla="*/ 13744 w 17120"/>
                <a:gd name="connsiteY17" fmla="*/ 4403 h 13404"/>
                <a:gd name="connsiteX0" fmla="*/ 10228 w 13604"/>
                <a:gd name="connsiteY0" fmla="*/ 1412 h 10413"/>
                <a:gd name="connsiteX1" fmla="*/ 10502 w 13604"/>
                <a:gd name="connsiteY1" fmla="*/ 1451 h 10413"/>
                <a:gd name="connsiteX2" fmla="*/ 11010 w 13604"/>
                <a:gd name="connsiteY2" fmla="*/ 1602 h 10413"/>
                <a:gd name="connsiteX3" fmla="*/ 11445 w 13604"/>
                <a:gd name="connsiteY3" fmla="*/ 1853 h 10413"/>
                <a:gd name="connsiteX4" fmla="*/ 11821 w 13604"/>
                <a:gd name="connsiteY4" fmla="*/ 2182 h 10413"/>
                <a:gd name="connsiteX5" fmla="*/ 12129 w 13604"/>
                <a:gd name="connsiteY5" fmla="*/ 2584 h 10413"/>
                <a:gd name="connsiteX6" fmla="*/ 12363 w 13604"/>
                <a:gd name="connsiteY6" fmla="*/ 3041 h 10413"/>
                <a:gd name="connsiteX7" fmla="*/ 12515 w 13604"/>
                <a:gd name="connsiteY7" fmla="*/ 3566 h 10413"/>
                <a:gd name="connsiteX8" fmla="*/ 12603 w 13604"/>
                <a:gd name="connsiteY8" fmla="*/ 4118 h 10413"/>
                <a:gd name="connsiteX9" fmla="*/ 12607 w 13604"/>
                <a:gd name="connsiteY9" fmla="*/ 4409 h 10413"/>
                <a:gd name="connsiteX10" fmla="*/ 12607 w 13604"/>
                <a:gd name="connsiteY10" fmla="*/ 7271 h 10413"/>
                <a:gd name="connsiteX11" fmla="*/ 13604 w 13604"/>
                <a:gd name="connsiteY11" fmla="*/ 10413 h 10413"/>
                <a:gd name="connsiteX12" fmla="*/ 7478 w 13604"/>
                <a:gd name="connsiteY12" fmla="*/ 6557 h 10413"/>
                <a:gd name="connsiteX13" fmla="*/ 0 w 13604"/>
                <a:gd name="connsiteY13" fmla="*/ 0 h 10413"/>
                <a:gd name="connsiteX14" fmla="*/ 4561 w 13604"/>
                <a:gd name="connsiteY14" fmla="*/ 530 h 10413"/>
                <a:gd name="connsiteX15" fmla="*/ 6545 w 13604"/>
                <a:gd name="connsiteY15" fmla="*/ 815 h 10413"/>
                <a:gd name="connsiteX16" fmla="*/ 9217 w 13604"/>
                <a:gd name="connsiteY16" fmla="*/ 1250 h 10413"/>
                <a:gd name="connsiteX17" fmla="*/ 10228 w 13604"/>
                <a:gd name="connsiteY17" fmla="*/ 1412 h 10413"/>
                <a:gd name="connsiteX0" fmla="*/ 11220 w 14596"/>
                <a:gd name="connsiteY0" fmla="*/ 2031 h 11032"/>
                <a:gd name="connsiteX1" fmla="*/ 11494 w 14596"/>
                <a:gd name="connsiteY1" fmla="*/ 2070 h 11032"/>
                <a:gd name="connsiteX2" fmla="*/ 12002 w 14596"/>
                <a:gd name="connsiteY2" fmla="*/ 2221 h 11032"/>
                <a:gd name="connsiteX3" fmla="*/ 12437 w 14596"/>
                <a:gd name="connsiteY3" fmla="*/ 2472 h 11032"/>
                <a:gd name="connsiteX4" fmla="*/ 12813 w 14596"/>
                <a:gd name="connsiteY4" fmla="*/ 2801 h 11032"/>
                <a:gd name="connsiteX5" fmla="*/ 13121 w 14596"/>
                <a:gd name="connsiteY5" fmla="*/ 3203 h 11032"/>
                <a:gd name="connsiteX6" fmla="*/ 13355 w 14596"/>
                <a:gd name="connsiteY6" fmla="*/ 3660 h 11032"/>
                <a:gd name="connsiteX7" fmla="*/ 13507 w 14596"/>
                <a:gd name="connsiteY7" fmla="*/ 4185 h 11032"/>
                <a:gd name="connsiteX8" fmla="*/ 13595 w 14596"/>
                <a:gd name="connsiteY8" fmla="*/ 4737 h 11032"/>
                <a:gd name="connsiteX9" fmla="*/ 13599 w 14596"/>
                <a:gd name="connsiteY9" fmla="*/ 5028 h 11032"/>
                <a:gd name="connsiteX10" fmla="*/ 13599 w 14596"/>
                <a:gd name="connsiteY10" fmla="*/ 7890 h 11032"/>
                <a:gd name="connsiteX11" fmla="*/ 14596 w 14596"/>
                <a:gd name="connsiteY11" fmla="*/ 11032 h 11032"/>
                <a:gd name="connsiteX12" fmla="*/ 8470 w 14596"/>
                <a:gd name="connsiteY12" fmla="*/ 7176 h 11032"/>
                <a:gd name="connsiteX13" fmla="*/ 0 w 14596"/>
                <a:gd name="connsiteY13" fmla="*/ 0 h 11032"/>
                <a:gd name="connsiteX14" fmla="*/ 5553 w 14596"/>
                <a:gd name="connsiteY14" fmla="*/ 1149 h 11032"/>
                <a:gd name="connsiteX15" fmla="*/ 7537 w 14596"/>
                <a:gd name="connsiteY15" fmla="*/ 1434 h 11032"/>
                <a:gd name="connsiteX16" fmla="*/ 10209 w 14596"/>
                <a:gd name="connsiteY16" fmla="*/ 1869 h 11032"/>
                <a:gd name="connsiteX17" fmla="*/ 11220 w 14596"/>
                <a:gd name="connsiteY17" fmla="*/ 2031 h 11032"/>
                <a:gd name="connsiteX0" fmla="*/ 11400 w 14776"/>
                <a:gd name="connsiteY0" fmla="*/ 1721 h 10722"/>
                <a:gd name="connsiteX1" fmla="*/ 11674 w 14776"/>
                <a:gd name="connsiteY1" fmla="*/ 1760 h 10722"/>
                <a:gd name="connsiteX2" fmla="*/ 12182 w 14776"/>
                <a:gd name="connsiteY2" fmla="*/ 1911 h 10722"/>
                <a:gd name="connsiteX3" fmla="*/ 12617 w 14776"/>
                <a:gd name="connsiteY3" fmla="*/ 2162 h 10722"/>
                <a:gd name="connsiteX4" fmla="*/ 12993 w 14776"/>
                <a:gd name="connsiteY4" fmla="*/ 2491 h 10722"/>
                <a:gd name="connsiteX5" fmla="*/ 13301 w 14776"/>
                <a:gd name="connsiteY5" fmla="*/ 2893 h 10722"/>
                <a:gd name="connsiteX6" fmla="*/ 13535 w 14776"/>
                <a:gd name="connsiteY6" fmla="*/ 3350 h 10722"/>
                <a:gd name="connsiteX7" fmla="*/ 13687 w 14776"/>
                <a:gd name="connsiteY7" fmla="*/ 3875 h 10722"/>
                <a:gd name="connsiteX8" fmla="*/ 13775 w 14776"/>
                <a:gd name="connsiteY8" fmla="*/ 4427 h 10722"/>
                <a:gd name="connsiteX9" fmla="*/ 13779 w 14776"/>
                <a:gd name="connsiteY9" fmla="*/ 4718 h 10722"/>
                <a:gd name="connsiteX10" fmla="*/ 13779 w 14776"/>
                <a:gd name="connsiteY10" fmla="*/ 7580 h 10722"/>
                <a:gd name="connsiteX11" fmla="*/ 14776 w 14776"/>
                <a:gd name="connsiteY11" fmla="*/ 10722 h 10722"/>
                <a:gd name="connsiteX12" fmla="*/ 8650 w 14776"/>
                <a:gd name="connsiteY12" fmla="*/ 6866 h 10722"/>
                <a:gd name="connsiteX13" fmla="*/ 0 w 14776"/>
                <a:gd name="connsiteY13" fmla="*/ 0 h 10722"/>
                <a:gd name="connsiteX14" fmla="*/ 5733 w 14776"/>
                <a:gd name="connsiteY14" fmla="*/ 839 h 10722"/>
                <a:gd name="connsiteX15" fmla="*/ 7717 w 14776"/>
                <a:gd name="connsiteY15" fmla="*/ 1124 h 10722"/>
                <a:gd name="connsiteX16" fmla="*/ 10389 w 14776"/>
                <a:gd name="connsiteY16" fmla="*/ 1559 h 10722"/>
                <a:gd name="connsiteX17" fmla="*/ 11400 w 14776"/>
                <a:gd name="connsiteY17" fmla="*/ 1721 h 1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6" h="10722">
                  <a:moveTo>
                    <a:pt x="11400" y="1721"/>
                  </a:moveTo>
                  <a:lnTo>
                    <a:pt x="11674" y="1760"/>
                  </a:lnTo>
                  <a:lnTo>
                    <a:pt x="12182" y="1911"/>
                  </a:lnTo>
                  <a:lnTo>
                    <a:pt x="12617" y="2162"/>
                  </a:lnTo>
                  <a:lnTo>
                    <a:pt x="12993" y="2491"/>
                  </a:lnTo>
                  <a:lnTo>
                    <a:pt x="13301" y="2893"/>
                  </a:lnTo>
                  <a:lnTo>
                    <a:pt x="13535" y="3350"/>
                  </a:lnTo>
                  <a:cubicBezTo>
                    <a:pt x="13586" y="3525"/>
                    <a:pt x="13636" y="3700"/>
                    <a:pt x="13687" y="3875"/>
                  </a:cubicBezTo>
                  <a:cubicBezTo>
                    <a:pt x="13716" y="4059"/>
                    <a:pt x="13746" y="4243"/>
                    <a:pt x="13775" y="4427"/>
                  </a:cubicBezTo>
                  <a:cubicBezTo>
                    <a:pt x="13776" y="4524"/>
                    <a:pt x="13778" y="4621"/>
                    <a:pt x="13779" y="4718"/>
                  </a:cubicBezTo>
                  <a:lnTo>
                    <a:pt x="13779" y="7580"/>
                  </a:lnTo>
                  <a:lnTo>
                    <a:pt x="14776" y="10722"/>
                  </a:lnTo>
                  <a:lnTo>
                    <a:pt x="8650" y="6866"/>
                  </a:lnTo>
                  <a:cubicBezTo>
                    <a:pt x="4985" y="3683"/>
                    <a:pt x="1862" y="3492"/>
                    <a:pt x="0" y="0"/>
                  </a:cubicBezTo>
                  <a:lnTo>
                    <a:pt x="5733" y="839"/>
                  </a:lnTo>
                  <a:lnTo>
                    <a:pt x="7717" y="1124"/>
                  </a:lnTo>
                  <a:lnTo>
                    <a:pt x="10389" y="1559"/>
                  </a:lnTo>
                  <a:lnTo>
                    <a:pt x="11400" y="1721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105055" y="2681419"/>
              <a:ext cx="413631" cy="456954"/>
            </a:xfrm>
            <a:custGeom>
              <a:avLst/>
              <a:gdLst>
                <a:gd name="T0" fmla="*/ 487 w 1203"/>
                <a:gd name="T1" fmla="*/ 998 h 1331"/>
                <a:gd name="T2" fmla="*/ 524 w 1203"/>
                <a:gd name="T3" fmla="*/ 1037 h 1331"/>
                <a:gd name="T4" fmla="*/ 593 w 1203"/>
                <a:gd name="T5" fmla="*/ 1122 h 1331"/>
                <a:gd name="T6" fmla="*/ 661 w 1203"/>
                <a:gd name="T7" fmla="*/ 1208 h 1331"/>
                <a:gd name="T8" fmla="*/ 730 w 1203"/>
                <a:gd name="T9" fmla="*/ 1292 h 1331"/>
                <a:gd name="T10" fmla="*/ 768 w 1203"/>
                <a:gd name="T11" fmla="*/ 1331 h 1331"/>
                <a:gd name="T12" fmla="*/ 1203 w 1203"/>
                <a:gd name="T13" fmla="*/ 998 h 1331"/>
                <a:gd name="T14" fmla="*/ 1145 w 1203"/>
                <a:gd name="T15" fmla="*/ 906 h 1331"/>
                <a:gd name="T16" fmla="*/ 1021 w 1203"/>
                <a:gd name="T17" fmla="*/ 733 h 1331"/>
                <a:gd name="T18" fmla="*/ 948 w 1203"/>
                <a:gd name="T19" fmla="*/ 640 h 1331"/>
                <a:gd name="T20" fmla="*/ 665 w 1203"/>
                <a:gd name="T21" fmla="*/ 255 h 1331"/>
                <a:gd name="T22" fmla="*/ 611 w 1203"/>
                <a:gd name="T23" fmla="*/ 195 h 1331"/>
                <a:gd name="T24" fmla="*/ 516 w 1203"/>
                <a:gd name="T25" fmla="*/ 61 h 1331"/>
                <a:gd name="T26" fmla="*/ 461 w 1203"/>
                <a:gd name="T27" fmla="*/ 0 h 1331"/>
                <a:gd name="T28" fmla="*/ 0 w 1203"/>
                <a:gd name="T29" fmla="*/ 359 h 1331"/>
                <a:gd name="T30" fmla="*/ 55 w 1203"/>
                <a:gd name="T31" fmla="*/ 419 h 1331"/>
                <a:gd name="T32" fmla="*/ 150 w 1203"/>
                <a:gd name="T33" fmla="*/ 553 h 1331"/>
                <a:gd name="T34" fmla="*/ 205 w 1203"/>
                <a:gd name="T35" fmla="*/ 614 h 1331"/>
                <a:gd name="T36" fmla="*/ 487 w 1203"/>
                <a:gd name="T37" fmla="*/ 99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3" h="1331">
                  <a:moveTo>
                    <a:pt x="487" y="998"/>
                  </a:moveTo>
                  <a:lnTo>
                    <a:pt x="524" y="1037"/>
                  </a:lnTo>
                  <a:lnTo>
                    <a:pt x="593" y="1122"/>
                  </a:lnTo>
                  <a:lnTo>
                    <a:pt x="661" y="1208"/>
                  </a:lnTo>
                  <a:lnTo>
                    <a:pt x="730" y="1292"/>
                  </a:lnTo>
                  <a:lnTo>
                    <a:pt x="768" y="1331"/>
                  </a:lnTo>
                  <a:lnTo>
                    <a:pt x="1203" y="998"/>
                  </a:lnTo>
                  <a:lnTo>
                    <a:pt x="1145" y="906"/>
                  </a:lnTo>
                  <a:lnTo>
                    <a:pt x="1021" y="733"/>
                  </a:lnTo>
                  <a:lnTo>
                    <a:pt x="948" y="640"/>
                  </a:lnTo>
                  <a:lnTo>
                    <a:pt x="665" y="255"/>
                  </a:lnTo>
                  <a:lnTo>
                    <a:pt x="611" y="195"/>
                  </a:lnTo>
                  <a:lnTo>
                    <a:pt x="516" y="61"/>
                  </a:lnTo>
                  <a:lnTo>
                    <a:pt x="461" y="0"/>
                  </a:lnTo>
                  <a:lnTo>
                    <a:pt x="0" y="359"/>
                  </a:lnTo>
                  <a:lnTo>
                    <a:pt x="55" y="419"/>
                  </a:lnTo>
                  <a:lnTo>
                    <a:pt x="150" y="553"/>
                  </a:lnTo>
                  <a:lnTo>
                    <a:pt x="205" y="614"/>
                  </a:lnTo>
                  <a:lnTo>
                    <a:pt x="487" y="998"/>
                  </a:lnTo>
                  <a:close/>
                </a:path>
              </a:pathLst>
            </a:custGeom>
            <a:solidFill>
              <a:srgbClr val="23B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1" y="1837652"/>
              <a:ext cx="2713639" cy="1616359"/>
            </a:xfrm>
            <a:custGeom>
              <a:avLst/>
              <a:gdLst>
                <a:gd name="connsiteX0" fmla="*/ 1166008 w 2713639"/>
                <a:gd name="connsiteY0" fmla="*/ 0 h 1616359"/>
                <a:gd name="connsiteX1" fmla="*/ 1208998 w 2713639"/>
                <a:gd name="connsiteY1" fmla="*/ 5499 h 1616359"/>
                <a:gd name="connsiteX2" fmla="*/ 1238231 w 2713639"/>
                <a:gd name="connsiteY2" fmla="*/ 12029 h 1616359"/>
                <a:gd name="connsiteX3" fmla="*/ 1268152 w 2713639"/>
                <a:gd name="connsiteY3" fmla="*/ 21996 h 1616359"/>
                <a:gd name="connsiteX4" fmla="*/ 1297729 w 2713639"/>
                <a:gd name="connsiteY4" fmla="*/ 34712 h 1616359"/>
                <a:gd name="connsiteX5" fmla="*/ 1312517 w 2713639"/>
                <a:gd name="connsiteY5" fmla="*/ 42617 h 1616359"/>
                <a:gd name="connsiteX6" fmla="*/ 1326962 w 2713639"/>
                <a:gd name="connsiteY6" fmla="*/ 57052 h 1616359"/>
                <a:gd name="connsiteX7" fmla="*/ 1397465 w 2713639"/>
                <a:gd name="connsiteY7" fmla="*/ 131632 h 1616359"/>
                <a:gd name="connsiteX8" fmla="*/ 1440799 w 2713639"/>
                <a:gd name="connsiteY8" fmla="*/ 182154 h 1616359"/>
                <a:gd name="connsiteX9" fmla="*/ 1453180 w 2713639"/>
                <a:gd name="connsiteY9" fmla="*/ 201057 h 1616359"/>
                <a:gd name="connsiteX10" fmla="*/ 1461778 w 2713639"/>
                <a:gd name="connsiteY10" fmla="*/ 209993 h 1616359"/>
                <a:gd name="connsiteX11" fmla="*/ 1493762 w 2713639"/>
                <a:gd name="connsiteY11" fmla="*/ 234738 h 1616359"/>
                <a:gd name="connsiteX12" fmla="*/ 1567017 w 2713639"/>
                <a:gd name="connsiteY12" fmla="*/ 281823 h 1616359"/>
                <a:gd name="connsiteX13" fmla="*/ 1689108 w 2713639"/>
                <a:gd name="connsiteY13" fmla="*/ 353998 h 1616359"/>
                <a:gd name="connsiteX14" fmla="*/ 1802257 w 2713639"/>
                <a:gd name="connsiteY14" fmla="*/ 421704 h 1616359"/>
                <a:gd name="connsiteX15" fmla="*/ 1841119 w 2713639"/>
                <a:gd name="connsiteY15" fmla="*/ 447480 h 1616359"/>
                <a:gd name="connsiteX16" fmla="*/ 1873104 w 2713639"/>
                <a:gd name="connsiteY16" fmla="*/ 471195 h 1616359"/>
                <a:gd name="connsiteX17" fmla="*/ 1930194 w 2713639"/>
                <a:gd name="connsiteY17" fmla="*/ 521717 h 1616359"/>
                <a:gd name="connsiteX18" fmla="*/ 1990724 w 2713639"/>
                <a:gd name="connsiteY18" fmla="*/ 585986 h 1616359"/>
                <a:gd name="connsiteX19" fmla="*/ 1999665 w 2713639"/>
                <a:gd name="connsiteY19" fmla="*/ 596984 h 1616359"/>
                <a:gd name="connsiteX20" fmla="*/ 2536177 w 2713639"/>
                <a:gd name="connsiteY20" fmla="*/ 895992 h 1616359"/>
                <a:gd name="connsiteX21" fmla="*/ 2557156 w 2713639"/>
                <a:gd name="connsiteY21" fmla="*/ 912832 h 1616359"/>
                <a:gd name="connsiteX22" fmla="*/ 2637289 w 2713639"/>
                <a:gd name="connsiteY22" fmla="*/ 987069 h 1616359"/>
                <a:gd name="connsiteX23" fmla="*/ 2667898 w 2713639"/>
                <a:gd name="connsiteY23" fmla="*/ 1020063 h 1616359"/>
                <a:gd name="connsiteX24" fmla="*/ 2693348 w 2713639"/>
                <a:gd name="connsiteY24" fmla="*/ 1053744 h 1616359"/>
                <a:gd name="connsiteX25" fmla="*/ 2706073 w 2713639"/>
                <a:gd name="connsiteY25" fmla="*/ 1077115 h 1616359"/>
                <a:gd name="connsiteX26" fmla="*/ 2711232 w 2713639"/>
                <a:gd name="connsiteY26" fmla="*/ 1091893 h 1616359"/>
                <a:gd name="connsiteX27" fmla="*/ 2712607 w 2713639"/>
                <a:gd name="connsiteY27" fmla="*/ 1098423 h 1616359"/>
                <a:gd name="connsiteX28" fmla="*/ 2713639 w 2713639"/>
                <a:gd name="connsiteY28" fmla="*/ 1112858 h 1616359"/>
                <a:gd name="connsiteX29" fmla="*/ 2711232 w 2713639"/>
                <a:gd name="connsiteY29" fmla="*/ 1148258 h 1616359"/>
                <a:gd name="connsiteX30" fmla="*/ 2701602 w 2713639"/>
                <a:gd name="connsiteY30" fmla="*/ 1189500 h 1616359"/>
                <a:gd name="connsiteX31" fmla="*/ 2688877 w 2713639"/>
                <a:gd name="connsiteY31" fmla="*/ 1221119 h 1616359"/>
                <a:gd name="connsiteX32" fmla="*/ 2677528 w 2713639"/>
                <a:gd name="connsiteY32" fmla="*/ 1241397 h 1616359"/>
                <a:gd name="connsiteX33" fmla="*/ 2663083 w 2713639"/>
                <a:gd name="connsiteY33" fmla="*/ 1260643 h 1616359"/>
                <a:gd name="connsiteX34" fmla="*/ 2646919 w 2713639"/>
                <a:gd name="connsiteY34" fmla="*/ 1278515 h 1616359"/>
                <a:gd name="connsiteX35" fmla="*/ 2626972 w 2713639"/>
                <a:gd name="connsiteY35" fmla="*/ 1294325 h 1616359"/>
                <a:gd name="connsiteX36" fmla="*/ 2603585 w 2713639"/>
                <a:gd name="connsiteY36" fmla="*/ 1307041 h 1616359"/>
                <a:gd name="connsiteX37" fmla="*/ 2577792 w 2713639"/>
                <a:gd name="connsiteY37" fmla="*/ 1317008 h 1616359"/>
                <a:gd name="connsiteX38" fmla="*/ 2548215 w 2713639"/>
                <a:gd name="connsiteY38" fmla="*/ 1323194 h 1616359"/>
                <a:gd name="connsiteX39" fmla="*/ 2514511 w 2713639"/>
                <a:gd name="connsiteY39" fmla="*/ 1324913 h 1616359"/>
                <a:gd name="connsiteX40" fmla="*/ 2477367 w 2713639"/>
                <a:gd name="connsiteY40" fmla="*/ 1322163 h 1616359"/>
                <a:gd name="connsiteX41" fmla="*/ 2461710 w 2713639"/>
                <a:gd name="connsiteY41" fmla="*/ 1319511 h 1616359"/>
                <a:gd name="connsiteX42" fmla="*/ 2459140 w 2713639"/>
                <a:gd name="connsiteY42" fmla="*/ 1318726 h 1616359"/>
                <a:gd name="connsiteX43" fmla="*/ 2457076 w 2713639"/>
                <a:gd name="connsiteY43" fmla="*/ 1318726 h 1616359"/>
                <a:gd name="connsiteX44" fmla="*/ 2461710 w 2713639"/>
                <a:gd name="connsiteY44" fmla="*/ 1319511 h 1616359"/>
                <a:gd name="connsiteX45" fmla="*/ 2471521 w 2713639"/>
                <a:gd name="connsiteY45" fmla="*/ 1322507 h 1616359"/>
                <a:gd name="connsiteX46" fmla="*/ 2479775 w 2713639"/>
                <a:gd name="connsiteY46" fmla="*/ 1328350 h 1616359"/>
                <a:gd name="connsiteX47" fmla="*/ 2486309 w 2713639"/>
                <a:gd name="connsiteY47" fmla="*/ 1337286 h 1616359"/>
                <a:gd name="connsiteX48" fmla="*/ 2488717 w 2713639"/>
                <a:gd name="connsiteY48" fmla="*/ 1350689 h 1616359"/>
                <a:gd name="connsiteX49" fmla="*/ 2483902 w 2713639"/>
                <a:gd name="connsiteY49" fmla="*/ 1368561 h 1616359"/>
                <a:gd name="connsiteX50" fmla="*/ 2469113 w 2713639"/>
                <a:gd name="connsiteY50" fmla="*/ 1392275 h 1616359"/>
                <a:gd name="connsiteX51" fmla="*/ 2457076 w 2713639"/>
                <a:gd name="connsiteY51" fmla="*/ 1406023 h 1616359"/>
                <a:gd name="connsiteX52" fmla="*/ 2444351 w 2713639"/>
                <a:gd name="connsiteY52" fmla="*/ 1422176 h 1616359"/>
                <a:gd name="connsiteX53" fmla="*/ 2421997 w 2713639"/>
                <a:gd name="connsiteY53" fmla="*/ 1444172 h 1616359"/>
                <a:gd name="connsiteX54" fmla="*/ 2403081 w 2713639"/>
                <a:gd name="connsiteY54" fmla="*/ 1457576 h 1616359"/>
                <a:gd name="connsiteX55" fmla="*/ 2388293 w 2713639"/>
                <a:gd name="connsiteY55" fmla="*/ 1464450 h 1616359"/>
                <a:gd name="connsiteX56" fmla="*/ 2376943 w 2713639"/>
                <a:gd name="connsiteY56" fmla="*/ 1466168 h 1616359"/>
                <a:gd name="connsiteX57" fmla="*/ 2368346 w 2713639"/>
                <a:gd name="connsiteY57" fmla="*/ 1464450 h 1616359"/>
                <a:gd name="connsiteX58" fmla="*/ 2361123 w 2713639"/>
                <a:gd name="connsiteY58" fmla="*/ 1459982 h 1616359"/>
                <a:gd name="connsiteX59" fmla="*/ 2360091 w 2713639"/>
                <a:gd name="connsiteY59" fmla="*/ 1459294 h 1616359"/>
                <a:gd name="connsiteX60" fmla="*/ 2357684 w 2713639"/>
                <a:gd name="connsiteY60" fmla="*/ 1462731 h 1616359"/>
                <a:gd name="connsiteX61" fmla="*/ 2332922 w 2713639"/>
                <a:gd name="connsiteY61" fmla="*/ 1484040 h 1616359"/>
                <a:gd name="connsiteX62" fmla="*/ 2305065 w 2713639"/>
                <a:gd name="connsiteY62" fmla="*/ 1500537 h 1616359"/>
                <a:gd name="connsiteX63" fmla="*/ 2265858 w 2713639"/>
                <a:gd name="connsiteY63" fmla="*/ 1516003 h 1616359"/>
                <a:gd name="connsiteX64" fmla="*/ 2229403 w 2713639"/>
                <a:gd name="connsiteY64" fmla="*/ 1524938 h 1616359"/>
                <a:gd name="connsiteX65" fmla="*/ 2201201 w 2713639"/>
                <a:gd name="connsiteY65" fmla="*/ 1529063 h 1616359"/>
                <a:gd name="connsiteX66" fmla="*/ 2169905 w 2713639"/>
                <a:gd name="connsiteY66" fmla="*/ 1530437 h 1616359"/>
                <a:gd name="connsiteX67" fmla="*/ 2135169 w 2713639"/>
                <a:gd name="connsiteY67" fmla="*/ 1529406 h 1616359"/>
                <a:gd name="connsiteX68" fmla="*/ 2097682 w 2713639"/>
                <a:gd name="connsiteY68" fmla="*/ 1524938 h 1616359"/>
                <a:gd name="connsiteX69" fmla="*/ 2056412 w 2713639"/>
                <a:gd name="connsiteY69" fmla="*/ 1517377 h 1616359"/>
                <a:gd name="connsiteX70" fmla="*/ 2034745 w 2713639"/>
                <a:gd name="connsiteY70" fmla="*/ 1512222 h 1616359"/>
                <a:gd name="connsiteX71" fmla="*/ 2024771 w 2713639"/>
                <a:gd name="connsiteY71" fmla="*/ 1518408 h 1616359"/>
                <a:gd name="connsiteX72" fmla="*/ 1957364 w 2713639"/>
                <a:gd name="connsiteY72" fmla="*/ 1552090 h 1616359"/>
                <a:gd name="connsiteX73" fmla="*/ 1910935 w 2713639"/>
                <a:gd name="connsiteY73" fmla="*/ 1569618 h 1616359"/>
                <a:gd name="connsiteX74" fmla="*/ 1876199 w 2713639"/>
                <a:gd name="connsiteY74" fmla="*/ 1578897 h 1616359"/>
                <a:gd name="connsiteX75" fmla="*/ 1858315 w 2713639"/>
                <a:gd name="connsiteY75" fmla="*/ 1582334 h 1616359"/>
                <a:gd name="connsiteX76" fmla="*/ 1819796 w 2713639"/>
                <a:gd name="connsiteY76" fmla="*/ 1588864 h 1616359"/>
                <a:gd name="connsiteX77" fmla="*/ 1725563 w 2713639"/>
                <a:gd name="connsiteY77" fmla="*/ 1600550 h 1616359"/>
                <a:gd name="connsiteX78" fmla="*/ 1626514 w 2713639"/>
                <a:gd name="connsiteY78" fmla="*/ 1607080 h 1616359"/>
                <a:gd name="connsiteX79" fmla="*/ 1559794 w 2713639"/>
                <a:gd name="connsiteY79" fmla="*/ 1606736 h 1616359"/>
                <a:gd name="connsiteX80" fmla="*/ 1521963 w 2713639"/>
                <a:gd name="connsiteY80" fmla="*/ 1603299 h 1616359"/>
                <a:gd name="connsiteX81" fmla="*/ 1506143 w 2713639"/>
                <a:gd name="connsiteY81" fmla="*/ 1600206 h 1616359"/>
                <a:gd name="connsiteX82" fmla="*/ 1427042 w 2713639"/>
                <a:gd name="connsiteY82" fmla="*/ 1582334 h 1616359"/>
                <a:gd name="connsiteX83" fmla="*/ 1419132 w 2713639"/>
                <a:gd name="connsiteY83" fmla="*/ 1583709 h 1616359"/>
                <a:gd name="connsiteX84" fmla="*/ 1333496 w 2713639"/>
                <a:gd name="connsiteY84" fmla="*/ 1597800 h 1616359"/>
                <a:gd name="connsiteX85" fmla="*/ 1223099 w 2713639"/>
                <a:gd name="connsiteY85" fmla="*/ 1609142 h 1616359"/>
                <a:gd name="connsiteX86" fmla="*/ 1134024 w 2713639"/>
                <a:gd name="connsiteY86" fmla="*/ 1614641 h 1616359"/>
                <a:gd name="connsiteX87" fmla="*/ 1034976 w 2713639"/>
                <a:gd name="connsiteY87" fmla="*/ 1616359 h 1616359"/>
                <a:gd name="connsiteX88" fmla="*/ 928361 w 2713639"/>
                <a:gd name="connsiteY88" fmla="*/ 1612922 h 1616359"/>
                <a:gd name="connsiteX89" fmla="*/ 872302 w 2713639"/>
                <a:gd name="connsiteY89" fmla="*/ 1608454 h 1616359"/>
                <a:gd name="connsiteX90" fmla="*/ 768783 w 2713639"/>
                <a:gd name="connsiteY90" fmla="*/ 1600206 h 1616359"/>
                <a:gd name="connsiteX91" fmla="*/ 659073 w 2713639"/>
                <a:gd name="connsiteY91" fmla="*/ 1588177 h 1616359"/>
                <a:gd name="connsiteX92" fmla="*/ 615396 w 2713639"/>
                <a:gd name="connsiteY92" fmla="*/ 1578897 h 1616359"/>
                <a:gd name="connsiteX93" fmla="*/ 589602 w 2713639"/>
                <a:gd name="connsiteY93" fmla="*/ 1570993 h 1616359"/>
                <a:gd name="connsiteX94" fmla="*/ 565872 w 2713639"/>
                <a:gd name="connsiteY94" fmla="*/ 1560682 h 1616359"/>
                <a:gd name="connsiteX95" fmla="*/ 543173 w 2713639"/>
                <a:gd name="connsiteY95" fmla="*/ 1547622 h 1616359"/>
                <a:gd name="connsiteX96" fmla="*/ 521162 w 2713639"/>
                <a:gd name="connsiteY96" fmla="*/ 1531812 h 1616359"/>
                <a:gd name="connsiteX97" fmla="*/ 499495 w 2713639"/>
                <a:gd name="connsiteY97" fmla="*/ 1512566 h 1616359"/>
                <a:gd name="connsiteX98" fmla="*/ 466479 w 2713639"/>
                <a:gd name="connsiteY98" fmla="*/ 1476479 h 1616359"/>
                <a:gd name="connsiteX99" fmla="*/ 416955 w 2713639"/>
                <a:gd name="connsiteY99" fmla="*/ 1412209 h 1616359"/>
                <a:gd name="connsiteX100" fmla="*/ 388066 w 2713639"/>
                <a:gd name="connsiteY100" fmla="*/ 1370967 h 1616359"/>
                <a:gd name="connsiteX101" fmla="*/ 333727 w 2713639"/>
                <a:gd name="connsiteY101" fmla="*/ 1291231 h 1616359"/>
                <a:gd name="connsiteX102" fmla="*/ 266663 w 2713639"/>
                <a:gd name="connsiteY102" fmla="*/ 1185032 h 1616359"/>
                <a:gd name="connsiteX103" fmla="*/ 237086 w 2713639"/>
                <a:gd name="connsiteY103" fmla="*/ 1129011 h 1616359"/>
                <a:gd name="connsiteX104" fmla="*/ 229520 w 2713639"/>
                <a:gd name="connsiteY104" fmla="*/ 1108390 h 1616359"/>
                <a:gd name="connsiteX105" fmla="*/ 229520 w 2713639"/>
                <a:gd name="connsiteY105" fmla="*/ 1107359 h 1616359"/>
                <a:gd name="connsiteX106" fmla="*/ 0 w 2713639"/>
                <a:gd name="connsiteY106" fmla="*/ 945035 h 1616359"/>
                <a:gd name="connsiteX107" fmla="*/ 0 w 2713639"/>
                <a:gd name="connsiteY107" fmla="*/ 671412 h 1616359"/>
                <a:gd name="connsiteX108" fmla="*/ 27640 w 2713639"/>
                <a:gd name="connsiteY108" fmla="*/ 602827 h 1616359"/>
                <a:gd name="connsiteX109" fmla="*/ 66159 w 2713639"/>
                <a:gd name="connsiteY109" fmla="*/ 523091 h 1616359"/>
                <a:gd name="connsiteX110" fmla="*/ 96080 w 2713639"/>
                <a:gd name="connsiteY110" fmla="*/ 469820 h 1616359"/>
                <a:gd name="connsiteX111" fmla="*/ 129096 w 2713639"/>
                <a:gd name="connsiteY111" fmla="*/ 416892 h 1616359"/>
                <a:gd name="connsiteX112" fmla="*/ 165895 w 2713639"/>
                <a:gd name="connsiteY112" fmla="*/ 366370 h 1616359"/>
                <a:gd name="connsiteX113" fmla="*/ 206477 w 2713639"/>
                <a:gd name="connsiteY113" fmla="*/ 318254 h 1616359"/>
                <a:gd name="connsiteX114" fmla="*/ 249811 w 2713639"/>
                <a:gd name="connsiteY114" fmla="*/ 273919 h 1616359"/>
                <a:gd name="connsiteX115" fmla="*/ 273541 w 2713639"/>
                <a:gd name="connsiteY115" fmla="*/ 253985 h 1616359"/>
                <a:gd name="connsiteX116" fmla="*/ 296928 w 2713639"/>
                <a:gd name="connsiteY116" fmla="*/ 234738 h 1616359"/>
                <a:gd name="connsiteX117" fmla="*/ 341981 w 2713639"/>
                <a:gd name="connsiteY117" fmla="*/ 203119 h 1616359"/>
                <a:gd name="connsiteX118" fmla="*/ 385658 w 2713639"/>
                <a:gd name="connsiteY118" fmla="*/ 178374 h 1616359"/>
                <a:gd name="connsiteX119" fmla="*/ 427617 w 2713639"/>
                <a:gd name="connsiteY119" fmla="*/ 160502 h 1616359"/>
                <a:gd name="connsiteX120" fmla="*/ 467855 w 2713639"/>
                <a:gd name="connsiteY120" fmla="*/ 148129 h 1616359"/>
                <a:gd name="connsiteX121" fmla="*/ 506030 w 2713639"/>
                <a:gd name="connsiteY121" fmla="*/ 140568 h 1616359"/>
                <a:gd name="connsiteX122" fmla="*/ 542141 w 2713639"/>
                <a:gd name="connsiteY122" fmla="*/ 137818 h 1616359"/>
                <a:gd name="connsiteX123" fmla="*/ 575157 w 2713639"/>
                <a:gd name="connsiteY123" fmla="*/ 137818 h 1616359"/>
                <a:gd name="connsiteX124" fmla="*/ 620211 w 2713639"/>
                <a:gd name="connsiteY124" fmla="*/ 143661 h 1616359"/>
                <a:gd name="connsiteX125" fmla="*/ 668703 w 2713639"/>
                <a:gd name="connsiteY125" fmla="*/ 157065 h 1616359"/>
                <a:gd name="connsiteX126" fmla="*/ 716508 w 2713639"/>
                <a:gd name="connsiteY126" fmla="*/ 178717 h 1616359"/>
                <a:gd name="connsiteX127" fmla="*/ 722698 w 2713639"/>
                <a:gd name="connsiteY127" fmla="*/ 183185 h 1616359"/>
                <a:gd name="connsiteX128" fmla="*/ 734735 w 2713639"/>
                <a:gd name="connsiteY128" fmla="*/ 170469 h 1616359"/>
                <a:gd name="connsiteX129" fmla="*/ 795609 w 2713639"/>
                <a:gd name="connsiteY129" fmla="*/ 115823 h 1616359"/>
                <a:gd name="connsiteX130" fmla="*/ 825874 w 2713639"/>
                <a:gd name="connsiteY130" fmla="*/ 93827 h 1616359"/>
                <a:gd name="connsiteX131" fmla="*/ 858202 w 2713639"/>
                <a:gd name="connsiteY131" fmla="*/ 73549 h 1616359"/>
                <a:gd name="connsiteX132" fmla="*/ 891218 w 2713639"/>
                <a:gd name="connsiteY132" fmla="*/ 57052 h 1616359"/>
                <a:gd name="connsiteX133" fmla="*/ 907726 w 2713639"/>
                <a:gd name="connsiteY133" fmla="*/ 51553 h 1616359"/>
                <a:gd name="connsiteX134" fmla="*/ 942806 w 2713639"/>
                <a:gd name="connsiteY134" fmla="*/ 40211 h 1616359"/>
                <a:gd name="connsiteX135" fmla="*/ 1008494 w 2713639"/>
                <a:gd name="connsiteY135" fmla="*/ 19934 h 1616359"/>
                <a:gd name="connsiteX136" fmla="*/ 1057674 w 2713639"/>
                <a:gd name="connsiteY136" fmla="*/ 7905 h 1616359"/>
                <a:gd name="connsiteX137" fmla="*/ 1110638 w 2713639"/>
                <a:gd name="connsiteY137" fmla="*/ 687 h 161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13639" h="1616359">
                  <a:moveTo>
                    <a:pt x="1166008" y="0"/>
                  </a:moveTo>
                  <a:lnTo>
                    <a:pt x="1208998" y="5499"/>
                  </a:lnTo>
                  <a:lnTo>
                    <a:pt x="1238231" y="12029"/>
                  </a:lnTo>
                  <a:lnTo>
                    <a:pt x="1268152" y="21996"/>
                  </a:lnTo>
                  <a:lnTo>
                    <a:pt x="1297729" y="34712"/>
                  </a:lnTo>
                  <a:lnTo>
                    <a:pt x="1312517" y="42617"/>
                  </a:lnTo>
                  <a:lnTo>
                    <a:pt x="1326962" y="57052"/>
                  </a:lnTo>
                  <a:lnTo>
                    <a:pt x="1397465" y="131632"/>
                  </a:lnTo>
                  <a:lnTo>
                    <a:pt x="1440799" y="182154"/>
                  </a:lnTo>
                  <a:lnTo>
                    <a:pt x="1453180" y="201057"/>
                  </a:lnTo>
                  <a:lnTo>
                    <a:pt x="1461778" y="209993"/>
                  </a:lnTo>
                  <a:lnTo>
                    <a:pt x="1493762" y="234738"/>
                  </a:lnTo>
                  <a:lnTo>
                    <a:pt x="1567017" y="281823"/>
                  </a:lnTo>
                  <a:lnTo>
                    <a:pt x="1689108" y="353998"/>
                  </a:lnTo>
                  <a:lnTo>
                    <a:pt x="1802257" y="421704"/>
                  </a:lnTo>
                  <a:lnTo>
                    <a:pt x="1841119" y="447480"/>
                  </a:lnTo>
                  <a:lnTo>
                    <a:pt x="1873104" y="471195"/>
                  </a:lnTo>
                  <a:lnTo>
                    <a:pt x="1930194" y="521717"/>
                  </a:lnTo>
                  <a:lnTo>
                    <a:pt x="1990724" y="585986"/>
                  </a:lnTo>
                  <a:lnTo>
                    <a:pt x="1999665" y="596984"/>
                  </a:lnTo>
                  <a:lnTo>
                    <a:pt x="2536177" y="895992"/>
                  </a:lnTo>
                  <a:lnTo>
                    <a:pt x="2557156" y="912832"/>
                  </a:lnTo>
                  <a:lnTo>
                    <a:pt x="2637289" y="987069"/>
                  </a:lnTo>
                  <a:lnTo>
                    <a:pt x="2667898" y="1020063"/>
                  </a:lnTo>
                  <a:lnTo>
                    <a:pt x="2693348" y="1053744"/>
                  </a:lnTo>
                  <a:lnTo>
                    <a:pt x="2706073" y="1077115"/>
                  </a:lnTo>
                  <a:lnTo>
                    <a:pt x="2711232" y="1091893"/>
                  </a:lnTo>
                  <a:lnTo>
                    <a:pt x="2712607" y="1098423"/>
                  </a:lnTo>
                  <a:lnTo>
                    <a:pt x="2713639" y="1112858"/>
                  </a:lnTo>
                  <a:lnTo>
                    <a:pt x="2711232" y="1148258"/>
                  </a:lnTo>
                  <a:lnTo>
                    <a:pt x="2701602" y="1189500"/>
                  </a:lnTo>
                  <a:lnTo>
                    <a:pt x="2688877" y="1221119"/>
                  </a:lnTo>
                  <a:lnTo>
                    <a:pt x="2677528" y="1241397"/>
                  </a:lnTo>
                  <a:lnTo>
                    <a:pt x="2663083" y="1260643"/>
                  </a:lnTo>
                  <a:lnTo>
                    <a:pt x="2646919" y="1278515"/>
                  </a:lnTo>
                  <a:lnTo>
                    <a:pt x="2626972" y="1294325"/>
                  </a:lnTo>
                  <a:lnTo>
                    <a:pt x="2603585" y="1307041"/>
                  </a:lnTo>
                  <a:lnTo>
                    <a:pt x="2577792" y="1317008"/>
                  </a:lnTo>
                  <a:lnTo>
                    <a:pt x="2548215" y="1323194"/>
                  </a:lnTo>
                  <a:lnTo>
                    <a:pt x="2514511" y="1324913"/>
                  </a:lnTo>
                  <a:lnTo>
                    <a:pt x="2477367" y="1322163"/>
                  </a:lnTo>
                  <a:lnTo>
                    <a:pt x="2461710" y="1319511"/>
                  </a:lnTo>
                  <a:lnTo>
                    <a:pt x="2459140" y="1318726"/>
                  </a:lnTo>
                  <a:lnTo>
                    <a:pt x="2457076" y="1318726"/>
                  </a:lnTo>
                  <a:lnTo>
                    <a:pt x="2461710" y="1319511"/>
                  </a:lnTo>
                  <a:lnTo>
                    <a:pt x="2471521" y="1322507"/>
                  </a:lnTo>
                  <a:lnTo>
                    <a:pt x="2479775" y="1328350"/>
                  </a:lnTo>
                  <a:lnTo>
                    <a:pt x="2486309" y="1337286"/>
                  </a:lnTo>
                  <a:lnTo>
                    <a:pt x="2488717" y="1350689"/>
                  </a:lnTo>
                  <a:lnTo>
                    <a:pt x="2483902" y="1368561"/>
                  </a:lnTo>
                  <a:lnTo>
                    <a:pt x="2469113" y="1392275"/>
                  </a:lnTo>
                  <a:lnTo>
                    <a:pt x="2457076" y="1406023"/>
                  </a:lnTo>
                  <a:lnTo>
                    <a:pt x="2444351" y="1422176"/>
                  </a:lnTo>
                  <a:lnTo>
                    <a:pt x="2421997" y="1444172"/>
                  </a:lnTo>
                  <a:lnTo>
                    <a:pt x="2403081" y="1457576"/>
                  </a:lnTo>
                  <a:lnTo>
                    <a:pt x="2388293" y="1464450"/>
                  </a:lnTo>
                  <a:lnTo>
                    <a:pt x="2376943" y="1466168"/>
                  </a:lnTo>
                  <a:lnTo>
                    <a:pt x="2368346" y="1464450"/>
                  </a:lnTo>
                  <a:lnTo>
                    <a:pt x="2361123" y="1459982"/>
                  </a:lnTo>
                  <a:lnTo>
                    <a:pt x="2360091" y="1459294"/>
                  </a:lnTo>
                  <a:lnTo>
                    <a:pt x="2357684" y="1462731"/>
                  </a:lnTo>
                  <a:lnTo>
                    <a:pt x="2332922" y="1484040"/>
                  </a:lnTo>
                  <a:lnTo>
                    <a:pt x="2305065" y="1500537"/>
                  </a:lnTo>
                  <a:lnTo>
                    <a:pt x="2265858" y="1516003"/>
                  </a:lnTo>
                  <a:lnTo>
                    <a:pt x="2229403" y="1524938"/>
                  </a:lnTo>
                  <a:lnTo>
                    <a:pt x="2201201" y="1529063"/>
                  </a:lnTo>
                  <a:lnTo>
                    <a:pt x="2169905" y="1530437"/>
                  </a:lnTo>
                  <a:lnTo>
                    <a:pt x="2135169" y="1529406"/>
                  </a:lnTo>
                  <a:lnTo>
                    <a:pt x="2097682" y="1524938"/>
                  </a:lnTo>
                  <a:lnTo>
                    <a:pt x="2056412" y="1517377"/>
                  </a:lnTo>
                  <a:lnTo>
                    <a:pt x="2034745" y="1512222"/>
                  </a:lnTo>
                  <a:lnTo>
                    <a:pt x="2024771" y="1518408"/>
                  </a:lnTo>
                  <a:lnTo>
                    <a:pt x="1957364" y="1552090"/>
                  </a:lnTo>
                  <a:lnTo>
                    <a:pt x="1910935" y="1569618"/>
                  </a:lnTo>
                  <a:lnTo>
                    <a:pt x="1876199" y="1578897"/>
                  </a:lnTo>
                  <a:lnTo>
                    <a:pt x="1858315" y="1582334"/>
                  </a:lnTo>
                  <a:lnTo>
                    <a:pt x="1819796" y="1588864"/>
                  </a:lnTo>
                  <a:lnTo>
                    <a:pt x="1725563" y="1600550"/>
                  </a:lnTo>
                  <a:lnTo>
                    <a:pt x="1626514" y="1607080"/>
                  </a:lnTo>
                  <a:lnTo>
                    <a:pt x="1559794" y="1606736"/>
                  </a:lnTo>
                  <a:lnTo>
                    <a:pt x="1521963" y="1603299"/>
                  </a:lnTo>
                  <a:lnTo>
                    <a:pt x="1506143" y="1600206"/>
                  </a:lnTo>
                  <a:lnTo>
                    <a:pt x="1427042" y="1582334"/>
                  </a:lnTo>
                  <a:lnTo>
                    <a:pt x="1419132" y="1583709"/>
                  </a:lnTo>
                  <a:lnTo>
                    <a:pt x="1333496" y="1597800"/>
                  </a:lnTo>
                  <a:lnTo>
                    <a:pt x="1223099" y="1609142"/>
                  </a:lnTo>
                  <a:lnTo>
                    <a:pt x="1134024" y="1614641"/>
                  </a:lnTo>
                  <a:lnTo>
                    <a:pt x="1034976" y="1616359"/>
                  </a:lnTo>
                  <a:lnTo>
                    <a:pt x="928361" y="1612922"/>
                  </a:lnTo>
                  <a:lnTo>
                    <a:pt x="872302" y="1608454"/>
                  </a:lnTo>
                  <a:lnTo>
                    <a:pt x="768783" y="1600206"/>
                  </a:lnTo>
                  <a:lnTo>
                    <a:pt x="659073" y="1588177"/>
                  </a:lnTo>
                  <a:lnTo>
                    <a:pt x="615396" y="1578897"/>
                  </a:lnTo>
                  <a:lnTo>
                    <a:pt x="589602" y="1570993"/>
                  </a:lnTo>
                  <a:lnTo>
                    <a:pt x="565872" y="1560682"/>
                  </a:lnTo>
                  <a:lnTo>
                    <a:pt x="543173" y="1547622"/>
                  </a:lnTo>
                  <a:lnTo>
                    <a:pt x="521162" y="1531812"/>
                  </a:lnTo>
                  <a:lnTo>
                    <a:pt x="499495" y="1512566"/>
                  </a:lnTo>
                  <a:lnTo>
                    <a:pt x="466479" y="1476479"/>
                  </a:lnTo>
                  <a:lnTo>
                    <a:pt x="416955" y="1412209"/>
                  </a:lnTo>
                  <a:lnTo>
                    <a:pt x="388066" y="1370967"/>
                  </a:lnTo>
                  <a:lnTo>
                    <a:pt x="333727" y="1291231"/>
                  </a:lnTo>
                  <a:lnTo>
                    <a:pt x="266663" y="1185032"/>
                  </a:lnTo>
                  <a:lnTo>
                    <a:pt x="237086" y="1129011"/>
                  </a:lnTo>
                  <a:lnTo>
                    <a:pt x="229520" y="1108390"/>
                  </a:lnTo>
                  <a:lnTo>
                    <a:pt x="229520" y="1107359"/>
                  </a:lnTo>
                  <a:lnTo>
                    <a:pt x="0" y="945035"/>
                  </a:lnTo>
                  <a:lnTo>
                    <a:pt x="0" y="671412"/>
                  </a:lnTo>
                  <a:lnTo>
                    <a:pt x="27640" y="602827"/>
                  </a:lnTo>
                  <a:lnTo>
                    <a:pt x="66159" y="523091"/>
                  </a:lnTo>
                  <a:lnTo>
                    <a:pt x="96080" y="469820"/>
                  </a:lnTo>
                  <a:lnTo>
                    <a:pt x="129096" y="416892"/>
                  </a:lnTo>
                  <a:lnTo>
                    <a:pt x="165895" y="366370"/>
                  </a:lnTo>
                  <a:lnTo>
                    <a:pt x="206477" y="318254"/>
                  </a:lnTo>
                  <a:lnTo>
                    <a:pt x="249811" y="273919"/>
                  </a:lnTo>
                  <a:lnTo>
                    <a:pt x="273541" y="253985"/>
                  </a:lnTo>
                  <a:lnTo>
                    <a:pt x="296928" y="234738"/>
                  </a:lnTo>
                  <a:lnTo>
                    <a:pt x="341981" y="203119"/>
                  </a:lnTo>
                  <a:lnTo>
                    <a:pt x="385658" y="178374"/>
                  </a:lnTo>
                  <a:lnTo>
                    <a:pt x="427617" y="160502"/>
                  </a:lnTo>
                  <a:lnTo>
                    <a:pt x="467855" y="148129"/>
                  </a:lnTo>
                  <a:lnTo>
                    <a:pt x="506030" y="140568"/>
                  </a:lnTo>
                  <a:lnTo>
                    <a:pt x="542141" y="137818"/>
                  </a:lnTo>
                  <a:lnTo>
                    <a:pt x="575157" y="137818"/>
                  </a:lnTo>
                  <a:lnTo>
                    <a:pt x="620211" y="143661"/>
                  </a:lnTo>
                  <a:lnTo>
                    <a:pt x="668703" y="157065"/>
                  </a:lnTo>
                  <a:lnTo>
                    <a:pt x="716508" y="178717"/>
                  </a:lnTo>
                  <a:lnTo>
                    <a:pt x="722698" y="183185"/>
                  </a:lnTo>
                  <a:lnTo>
                    <a:pt x="734735" y="170469"/>
                  </a:lnTo>
                  <a:lnTo>
                    <a:pt x="795609" y="115823"/>
                  </a:lnTo>
                  <a:lnTo>
                    <a:pt x="825874" y="93827"/>
                  </a:lnTo>
                  <a:lnTo>
                    <a:pt x="858202" y="73549"/>
                  </a:lnTo>
                  <a:lnTo>
                    <a:pt x="891218" y="57052"/>
                  </a:lnTo>
                  <a:lnTo>
                    <a:pt x="907726" y="51553"/>
                  </a:lnTo>
                  <a:lnTo>
                    <a:pt x="942806" y="40211"/>
                  </a:lnTo>
                  <a:lnTo>
                    <a:pt x="1008494" y="19934"/>
                  </a:lnTo>
                  <a:lnTo>
                    <a:pt x="1057674" y="7905"/>
                  </a:lnTo>
                  <a:lnTo>
                    <a:pt x="1110638" y="687"/>
                  </a:lnTo>
                  <a:close/>
                </a:path>
              </a:pathLst>
            </a:custGeom>
            <a:solidFill>
              <a:srgbClr val="EC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1039516" y="2373000"/>
              <a:ext cx="1417279" cy="774656"/>
            </a:xfrm>
            <a:custGeom>
              <a:avLst/>
              <a:gdLst>
                <a:gd name="T0" fmla="*/ 4069 w 4121"/>
                <a:gd name="T1" fmla="*/ 2254 h 2254"/>
                <a:gd name="T2" fmla="*/ 3917 w 4121"/>
                <a:gd name="T3" fmla="*/ 2202 h 2254"/>
                <a:gd name="T4" fmla="*/ 3791 w 4121"/>
                <a:gd name="T5" fmla="*/ 2166 h 2254"/>
                <a:gd name="T6" fmla="*/ 3686 w 4121"/>
                <a:gd name="T7" fmla="*/ 2125 h 2254"/>
                <a:gd name="T8" fmla="*/ 3482 w 4121"/>
                <a:gd name="T9" fmla="*/ 2058 h 2254"/>
                <a:gd name="T10" fmla="*/ 3325 w 4121"/>
                <a:gd name="T11" fmla="*/ 2000 h 2254"/>
                <a:gd name="T12" fmla="*/ 3071 w 4121"/>
                <a:gd name="T13" fmla="*/ 1895 h 2254"/>
                <a:gd name="T14" fmla="*/ 2713 w 4121"/>
                <a:gd name="T15" fmla="*/ 1741 h 2254"/>
                <a:gd name="T16" fmla="*/ 2508 w 4121"/>
                <a:gd name="T17" fmla="*/ 1665 h 2254"/>
                <a:gd name="T18" fmla="*/ 2304 w 4121"/>
                <a:gd name="T19" fmla="*/ 1588 h 2254"/>
                <a:gd name="T20" fmla="*/ 2046 w 4121"/>
                <a:gd name="T21" fmla="*/ 1486 h 2254"/>
                <a:gd name="T22" fmla="*/ 1893 w 4121"/>
                <a:gd name="T23" fmla="*/ 1408 h 2254"/>
                <a:gd name="T24" fmla="*/ 1814 w 4121"/>
                <a:gd name="T25" fmla="*/ 1374 h 2254"/>
                <a:gd name="T26" fmla="*/ 1791 w 4121"/>
                <a:gd name="T27" fmla="*/ 1358 h 2254"/>
                <a:gd name="T28" fmla="*/ 1765 w 4121"/>
                <a:gd name="T29" fmla="*/ 1332 h 2254"/>
                <a:gd name="T30" fmla="*/ 1673 w 4121"/>
                <a:gd name="T31" fmla="*/ 1272 h 2254"/>
                <a:gd name="T32" fmla="*/ 1535 w 4121"/>
                <a:gd name="T33" fmla="*/ 1178 h 2254"/>
                <a:gd name="T34" fmla="*/ 1270 w 4121"/>
                <a:gd name="T35" fmla="*/ 997 h 2254"/>
                <a:gd name="T36" fmla="*/ 1139 w 4121"/>
                <a:gd name="T37" fmla="*/ 887 h 2254"/>
                <a:gd name="T38" fmla="*/ 1024 w 4121"/>
                <a:gd name="T39" fmla="*/ 795 h 2254"/>
                <a:gd name="T40" fmla="*/ 909 w 4121"/>
                <a:gd name="T41" fmla="*/ 701 h 2254"/>
                <a:gd name="T42" fmla="*/ 832 w 4121"/>
                <a:gd name="T43" fmla="*/ 644 h 2254"/>
                <a:gd name="T44" fmla="*/ 717 w 4121"/>
                <a:gd name="T45" fmla="*/ 565 h 2254"/>
                <a:gd name="T46" fmla="*/ 611 w 4121"/>
                <a:gd name="T47" fmla="*/ 484 h 2254"/>
                <a:gd name="T48" fmla="*/ 553 w 4121"/>
                <a:gd name="T49" fmla="*/ 439 h 2254"/>
                <a:gd name="T50" fmla="*/ 461 w 4121"/>
                <a:gd name="T51" fmla="*/ 359 h 2254"/>
                <a:gd name="T52" fmla="*/ 377 w 4121"/>
                <a:gd name="T53" fmla="*/ 301 h 2254"/>
                <a:gd name="T54" fmla="*/ 304 w 4121"/>
                <a:gd name="T55" fmla="*/ 243 h 2254"/>
                <a:gd name="T56" fmla="*/ 179 w 4121"/>
                <a:gd name="T57" fmla="*/ 128 h 2254"/>
                <a:gd name="T58" fmla="*/ 86 w 4121"/>
                <a:gd name="T59" fmla="*/ 46 h 2254"/>
                <a:gd name="T60" fmla="*/ 32 w 4121"/>
                <a:gd name="T61" fmla="*/ 10 h 2254"/>
                <a:gd name="T62" fmla="*/ 0 w 4121"/>
                <a:gd name="T63" fmla="*/ 0 h 2254"/>
                <a:gd name="T64" fmla="*/ 32 w 4121"/>
                <a:gd name="T65" fmla="*/ 10 h 2254"/>
                <a:gd name="T66" fmla="*/ 73 w 4121"/>
                <a:gd name="T67" fmla="*/ 46 h 2254"/>
                <a:gd name="T68" fmla="*/ 179 w 4121"/>
                <a:gd name="T69" fmla="*/ 104 h 2254"/>
                <a:gd name="T70" fmla="*/ 317 w 4121"/>
                <a:gd name="T71" fmla="*/ 193 h 2254"/>
                <a:gd name="T72" fmla="*/ 474 w 4121"/>
                <a:gd name="T73" fmla="*/ 308 h 2254"/>
                <a:gd name="T74" fmla="*/ 896 w 4121"/>
                <a:gd name="T75" fmla="*/ 615 h 2254"/>
                <a:gd name="T76" fmla="*/ 1267 w 4121"/>
                <a:gd name="T77" fmla="*/ 881 h 2254"/>
                <a:gd name="T78" fmla="*/ 1408 w 4121"/>
                <a:gd name="T79" fmla="*/ 973 h 2254"/>
                <a:gd name="T80" fmla="*/ 1466 w 4121"/>
                <a:gd name="T81" fmla="*/ 1021 h 2254"/>
                <a:gd name="T82" fmla="*/ 1503 w 4121"/>
                <a:gd name="T83" fmla="*/ 1044 h 2254"/>
                <a:gd name="T84" fmla="*/ 1561 w 4121"/>
                <a:gd name="T85" fmla="*/ 1076 h 2254"/>
                <a:gd name="T86" fmla="*/ 1699 w 4121"/>
                <a:gd name="T87" fmla="*/ 1169 h 2254"/>
                <a:gd name="T88" fmla="*/ 1791 w 4121"/>
                <a:gd name="T89" fmla="*/ 1230 h 2254"/>
                <a:gd name="T90" fmla="*/ 1817 w 4121"/>
                <a:gd name="T91" fmla="*/ 1256 h 2254"/>
                <a:gd name="T92" fmla="*/ 1836 w 4121"/>
                <a:gd name="T93" fmla="*/ 1272 h 2254"/>
                <a:gd name="T94" fmla="*/ 1919 w 4121"/>
                <a:gd name="T95" fmla="*/ 1306 h 2254"/>
                <a:gd name="T96" fmla="*/ 2207 w 4121"/>
                <a:gd name="T97" fmla="*/ 1447 h 2254"/>
                <a:gd name="T98" fmla="*/ 2495 w 4121"/>
                <a:gd name="T99" fmla="*/ 1562 h 2254"/>
                <a:gd name="T100" fmla="*/ 2809 w 4121"/>
                <a:gd name="T101" fmla="*/ 1678 h 2254"/>
                <a:gd name="T102" fmla="*/ 3071 w 4121"/>
                <a:gd name="T103" fmla="*/ 1793 h 2254"/>
                <a:gd name="T104" fmla="*/ 3129 w 4121"/>
                <a:gd name="T105" fmla="*/ 1814 h 2254"/>
                <a:gd name="T106" fmla="*/ 3168 w 4121"/>
                <a:gd name="T107" fmla="*/ 1822 h 2254"/>
                <a:gd name="T108" fmla="*/ 3225 w 4121"/>
                <a:gd name="T109" fmla="*/ 1843 h 2254"/>
                <a:gd name="T110" fmla="*/ 3320 w 4121"/>
                <a:gd name="T111" fmla="*/ 1886 h 2254"/>
                <a:gd name="T112" fmla="*/ 3378 w 4121"/>
                <a:gd name="T113" fmla="*/ 1895 h 2254"/>
                <a:gd name="T114" fmla="*/ 3600 w 4121"/>
                <a:gd name="T115" fmla="*/ 1979 h 2254"/>
                <a:gd name="T116" fmla="*/ 3775 w 4121"/>
                <a:gd name="T117" fmla="*/ 2036 h 2254"/>
                <a:gd name="T118" fmla="*/ 3930 w 4121"/>
                <a:gd name="T119" fmla="*/ 2094 h 2254"/>
                <a:gd name="T120" fmla="*/ 4019 w 4121"/>
                <a:gd name="T121" fmla="*/ 2125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1" h="2254">
                  <a:moveTo>
                    <a:pt x="4121" y="2254"/>
                  </a:moveTo>
                  <a:lnTo>
                    <a:pt x="4069" y="2254"/>
                  </a:lnTo>
                  <a:lnTo>
                    <a:pt x="4019" y="2241"/>
                  </a:lnTo>
                  <a:lnTo>
                    <a:pt x="3917" y="2202"/>
                  </a:lnTo>
                  <a:lnTo>
                    <a:pt x="3875" y="2186"/>
                  </a:lnTo>
                  <a:lnTo>
                    <a:pt x="3791" y="2166"/>
                  </a:lnTo>
                  <a:lnTo>
                    <a:pt x="3724" y="2143"/>
                  </a:lnTo>
                  <a:lnTo>
                    <a:pt x="3686" y="2125"/>
                  </a:lnTo>
                  <a:lnTo>
                    <a:pt x="3626" y="2107"/>
                  </a:lnTo>
                  <a:lnTo>
                    <a:pt x="3482" y="2058"/>
                  </a:lnTo>
                  <a:lnTo>
                    <a:pt x="3404" y="2023"/>
                  </a:lnTo>
                  <a:lnTo>
                    <a:pt x="3325" y="2000"/>
                  </a:lnTo>
                  <a:lnTo>
                    <a:pt x="3152" y="1934"/>
                  </a:lnTo>
                  <a:lnTo>
                    <a:pt x="3071" y="1895"/>
                  </a:lnTo>
                  <a:lnTo>
                    <a:pt x="2893" y="1819"/>
                  </a:lnTo>
                  <a:lnTo>
                    <a:pt x="2713" y="1741"/>
                  </a:lnTo>
                  <a:lnTo>
                    <a:pt x="2611" y="1704"/>
                  </a:lnTo>
                  <a:lnTo>
                    <a:pt x="2508" y="1665"/>
                  </a:lnTo>
                  <a:lnTo>
                    <a:pt x="2406" y="1626"/>
                  </a:lnTo>
                  <a:lnTo>
                    <a:pt x="2304" y="1588"/>
                  </a:lnTo>
                  <a:lnTo>
                    <a:pt x="2204" y="1549"/>
                  </a:lnTo>
                  <a:lnTo>
                    <a:pt x="2046" y="1486"/>
                  </a:lnTo>
                  <a:lnTo>
                    <a:pt x="1942" y="1437"/>
                  </a:lnTo>
                  <a:lnTo>
                    <a:pt x="1893" y="1408"/>
                  </a:lnTo>
                  <a:lnTo>
                    <a:pt x="1872" y="1393"/>
                  </a:lnTo>
                  <a:lnTo>
                    <a:pt x="1814" y="1374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91" y="1358"/>
                  </a:lnTo>
                  <a:lnTo>
                    <a:pt x="1765" y="1332"/>
                  </a:lnTo>
                  <a:lnTo>
                    <a:pt x="1715" y="1306"/>
                  </a:lnTo>
                  <a:lnTo>
                    <a:pt x="1673" y="1272"/>
                  </a:lnTo>
                  <a:lnTo>
                    <a:pt x="1577" y="1214"/>
                  </a:lnTo>
                  <a:lnTo>
                    <a:pt x="1535" y="1178"/>
                  </a:lnTo>
                  <a:lnTo>
                    <a:pt x="1443" y="1120"/>
                  </a:lnTo>
                  <a:lnTo>
                    <a:pt x="1270" y="997"/>
                  </a:lnTo>
                  <a:lnTo>
                    <a:pt x="1178" y="922"/>
                  </a:lnTo>
                  <a:lnTo>
                    <a:pt x="1139" y="887"/>
                  </a:lnTo>
                  <a:lnTo>
                    <a:pt x="1063" y="829"/>
                  </a:lnTo>
                  <a:lnTo>
                    <a:pt x="1024" y="795"/>
                  </a:lnTo>
                  <a:lnTo>
                    <a:pt x="985" y="759"/>
                  </a:lnTo>
                  <a:lnTo>
                    <a:pt x="909" y="701"/>
                  </a:lnTo>
                  <a:lnTo>
                    <a:pt x="870" y="667"/>
                  </a:lnTo>
                  <a:lnTo>
                    <a:pt x="832" y="644"/>
                  </a:lnTo>
                  <a:lnTo>
                    <a:pt x="755" y="586"/>
                  </a:lnTo>
                  <a:lnTo>
                    <a:pt x="717" y="565"/>
                  </a:lnTo>
                  <a:lnTo>
                    <a:pt x="678" y="541"/>
                  </a:lnTo>
                  <a:lnTo>
                    <a:pt x="611" y="484"/>
                  </a:lnTo>
                  <a:lnTo>
                    <a:pt x="589" y="461"/>
                  </a:lnTo>
                  <a:lnTo>
                    <a:pt x="553" y="439"/>
                  </a:lnTo>
                  <a:lnTo>
                    <a:pt x="495" y="382"/>
                  </a:lnTo>
                  <a:lnTo>
                    <a:pt x="461" y="359"/>
                  </a:lnTo>
                  <a:lnTo>
                    <a:pt x="425" y="340"/>
                  </a:lnTo>
                  <a:lnTo>
                    <a:pt x="377" y="301"/>
                  </a:lnTo>
                  <a:lnTo>
                    <a:pt x="359" y="282"/>
                  </a:lnTo>
                  <a:lnTo>
                    <a:pt x="304" y="243"/>
                  </a:lnTo>
                  <a:lnTo>
                    <a:pt x="217" y="167"/>
                  </a:lnTo>
                  <a:lnTo>
                    <a:pt x="179" y="128"/>
                  </a:lnTo>
                  <a:lnTo>
                    <a:pt x="144" y="94"/>
                  </a:lnTo>
                  <a:lnTo>
                    <a:pt x="86" y="46"/>
                  </a:lnTo>
                  <a:lnTo>
                    <a:pt x="50" y="26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2" y="10"/>
                  </a:lnTo>
                  <a:lnTo>
                    <a:pt x="50" y="26"/>
                  </a:lnTo>
                  <a:lnTo>
                    <a:pt x="73" y="46"/>
                  </a:lnTo>
                  <a:lnTo>
                    <a:pt x="141" y="84"/>
                  </a:lnTo>
                  <a:lnTo>
                    <a:pt x="179" y="104"/>
                  </a:lnTo>
                  <a:lnTo>
                    <a:pt x="220" y="125"/>
                  </a:lnTo>
                  <a:lnTo>
                    <a:pt x="317" y="193"/>
                  </a:lnTo>
                  <a:lnTo>
                    <a:pt x="359" y="230"/>
                  </a:lnTo>
                  <a:lnTo>
                    <a:pt x="474" y="308"/>
                  </a:lnTo>
                  <a:lnTo>
                    <a:pt x="613" y="410"/>
                  </a:lnTo>
                  <a:lnTo>
                    <a:pt x="896" y="615"/>
                  </a:lnTo>
                  <a:lnTo>
                    <a:pt x="1228" y="845"/>
                  </a:lnTo>
                  <a:lnTo>
                    <a:pt x="1267" y="881"/>
                  </a:lnTo>
                  <a:lnTo>
                    <a:pt x="1354" y="939"/>
                  </a:lnTo>
                  <a:lnTo>
                    <a:pt x="1408" y="973"/>
                  </a:lnTo>
                  <a:lnTo>
                    <a:pt x="1427" y="992"/>
                  </a:lnTo>
                  <a:lnTo>
                    <a:pt x="1466" y="1021"/>
                  </a:lnTo>
                  <a:lnTo>
                    <a:pt x="1485" y="1025"/>
                  </a:lnTo>
                  <a:lnTo>
                    <a:pt x="1503" y="1044"/>
                  </a:lnTo>
                  <a:lnTo>
                    <a:pt x="1542" y="1073"/>
                  </a:lnTo>
                  <a:lnTo>
                    <a:pt x="1561" y="1076"/>
                  </a:lnTo>
                  <a:lnTo>
                    <a:pt x="1603" y="1112"/>
                  </a:lnTo>
                  <a:lnTo>
                    <a:pt x="1699" y="1169"/>
                  </a:lnTo>
                  <a:lnTo>
                    <a:pt x="1741" y="1204"/>
                  </a:lnTo>
                  <a:lnTo>
                    <a:pt x="1791" y="1230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17" y="1256"/>
                  </a:lnTo>
                  <a:lnTo>
                    <a:pt x="1836" y="1272"/>
                  </a:lnTo>
                  <a:lnTo>
                    <a:pt x="1885" y="1290"/>
                  </a:lnTo>
                  <a:lnTo>
                    <a:pt x="1919" y="1306"/>
                  </a:lnTo>
                  <a:lnTo>
                    <a:pt x="2016" y="1361"/>
                  </a:lnTo>
                  <a:lnTo>
                    <a:pt x="2207" y="1447"/>
                  </a:lnTo>
                  <a:lnTo>
                    <a:pt x="2304" y="1486"/>
                  </a:lnTo>
                  <a:lnTo>
                    <a:pt x="2495" y="1562"/>
                  </a:lnTo>
                  <a:lnTo>
                    <a:pt x="2713" y="1639"/>
                  </a:lnTo>
                  <a:lnTo>
                    <a:pt x="2809" y="1678"/>
                  </a:lnTo>
                  <a:lnTo>
                    <a:pt x="2992" y="1754"/>
                  </a:lnTo>
                  <a:lnTo>
                    <a:pt x="3071" y="1793"/>
                  </a:lnTo>
                  <a:lnTo>
                    <a:pt x="3090" y="1796"/>
                  </a:lnTo>
                  <a:lnTo>
                    <a:pt x="3129" y="1814"/>
                  </a:lnTo>
                  <a:lnTo>
                    <a:pt x="3148" y="1819"/>
                  </a:lnTo>
                  <a:lnTo>
                    <a:pt x="3168" y="1822"/>
                  </a:lnTo>
                  <a:lnTo>
                    <a:pt x="3205" y="1840"/>
                  </a:lnTo>
                  <a:lnTo>
                    <a:pt x="3225" y="1843"/>
                  </a:lnTo>
                  <a:lnTo>
                    <a:pt x="3263" y="1863"/>
                  </a:lnTo>
                  <a:lnTo>
                    <a:pt x="3320" y="1886"/>
                  </a:lnTo>
                  <a:lnTo>
                    <a:pt x="3359" y="1894"/>
                  </a:lnTo>
                  <a:lnTo>
                    <a:pt x="3378" y="1895"/>
                  </a:lnTo>
                  <a:lnTo>
                    <a:pt x="3456" y="1930"/>
                  </a:lnTo>
                  <a:lnTo>
                    <a:pt x="3600" y="1979"/>
                  </a:lnTo>
                  <a:lnTo>
                    <a:pt x="3660" y="1997"/>
                  </a:lnTo>
                  <a:lnTo>
                    <a:pt x="3775" y="2036"/>
                  </a:lnTo>
                  <a:lnTo>
                    <a:pt x="3891" y="2074"/>
                  </a:lnTo>
                  <a:lnTo>
                    <a:pt x="3930" y="2094"/>
                  </a:lnTo>
                  <a:lnTo>
                    <a:pt x="3996" y="2123"/>
                  </a:lnTo>
                  <a:lnTo>
                    <a:pt x="4019" y="2125"/>
                  </a:lnTo>
                  <a:lnTo>
                    <a:pt x="4121" y="2254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934304" y="2883592"/>
              <a:ext cx="1100609" cy="466238"/>
            </a:xfrm>
            <a:custGeom>
              <a:avLst/>
              <a:gdLst>
                <a:gd name="T0" fmla="*/ 2995 w 3201"/>
                <a:gd name="T1" fmla="*/ 1357 h 1357"/>
                <a:gd name="T2" fmla="*/ 2764 w 3201"/>
                <a:gd name="T3" fmla="*/ 1305 h 1357"/>
                <a:gd name="T4" fmla="*/ 2646 w 3201"/>
                <a:gd name="T5" fmla="*/ 1296 h 1357"/>
                <a:gd name="T6" fmla="*/ 2510 w 3201"/>
                <a:gd name="T7" fmla="*/ 1279 h 1357"/>
                <a:gd name="T8" fmla="*/ 2407 w 3201"/>
                <a:gd name="T9" fmla="*/ 1279 h 1357"/>
                <a:gd name="T10" fmla="*/ 2212 w 3201"/>
                <a:gd name="T11" fmla="*/ 1276 h 1357"/>
                <a:gd name="T12" fmla="*/ 2036 w 3201"/>
                <a:gd name="T13" fmla="*/ 1239 h 1357"/>
                <a:gd name="T14" fmla="*/ 1843 w 3201"/>
                <a:gd name="T15" fmla="*/ 1177 h 1357"/>
                <a:gd name="T16" fmla="*/ 1690 w 3201"/>
                <a:gd name="T17" fmla="*/ 1100 h 1357"/>
                <a:gd name="T18" fmla="*/ 1536 w 3201"/>
                <a:gd name="T19" fmla="*/ 1024 h 1357"/>
                <a:gd name="T20" fmla="*/ 1428 w 3201"/>
                <a:gd name="T21" fmla="*/ 966 h 1357"/>
                <a:gd name="T22" fmla="*/ 1350 w 3201"/>
                <a:gd name="T23" fmla="*/ 912 h 1357"/>
                <a:gd name="T24" fmla="*/ 1235 w 3201"/>
                <a:gd name="T25" fmla="*/ 828 h 1357"/>
                <a:gd name="T26" fmla="*/ 1140 w 3201"/>
                <a:gd name="T27" fmla="*/ 773 h 1357"/>
                <a:gd name="T28" fmla="*/ 986 w 3201"/>
                <a:gd name="T29" fmla="*/ 668 h 1357"/>
                <a:gd name="T30" fmla="*/ 717 w 3201"/>
                <a:gd name="T31" fmla="*/ 485 h 1357"/>
                <a:gd name="T32" fmla="*/ 371 w 3201"/>
                <a:gd name="T33" fmla="*/ 259 h 1357"/>
                <a:gd name="T34" fmla="*/ 180 w 3201"/>
                <a:gd name="T35" fmla="*/ 127 h 1357"/>
                <a:gd name="T36" fmla="*/ 250 w 3201"/>
                <a:gd name="T37" fmla="*/ 144 h 1357"/>
                <a:gd name="T38" fmla="*/ 173 w 3201"/>
                <a:gd name="T39" fmla="*/ 92 h 1357"/>
                <a:gd name="T40" fmla="*/ 104 w 3201"/>
                <a:gd name="T41" fmla="*/ 51 h 1357"/>
                <a:gd name="T42" fmla="*/ 0 w 3201"/>
                <a:gd name="T43" fmla="*/ 0 h 1357"/>
                <a:gd name="T44" fmla="*/ 78 w 3201"/>
                <a:gd name="T45" fmla="*/ 25 h 1357"/>
                <a:gd name="T46" fmla="*/ 173 w 3201"/>
                <a:gd name="T47" fmla="*/ 53 h 1357"/>
                <a:gd name="T48" fmla="*/ 250 w 3201"/>
                <a:gd name="T49" fmla="*/ 79 h 1357"/>
                <a:gd name="T50" fmla="*/ 384 w 3201"/>
                <a:gd name="T51" fmla="*/ 153 h 1357"/>
                <a:gd name="T52" fmla="*/ 461 w 3201"/>
                <a:gd name="T53" fmla="*/ 205 h 1357"/>
                <a:gd name="T54" fmla="*/ 654 w 3201"/>
                <a:gd name="T55" fmla="*/ 300 h 1357"/>
                <a:gd name="T56" fmla="*/ 806 w 3201"/>
                <a:gd name="T57" fmla="*/ 403 h 1357"/>
                <a:gd name="T58" fmla="*/ 1204 w 3201"/>
                <a:gd name="T59" fmla="*/ 665 h 1357"/>
                <a:gd name="T60" fmla="*/ 1358 w 3201"/>
                <a:gd name="T61" fmla="*/ 768 h 1357"/>
                <a:gd name="T62" fmla="*/ 1434 w 3201"/>
                <a:gd name="T63" fmla="*/ 818 h 1357"/>
                <a:gd name="T64" fmla="*/ 1664 w 3201"/>
                <a:gd name="T65" fmla="*/ 946 h 1357"/>
                <a:gd name="T66" fmla="*/ 1793 w 3201"/>
                <a:gd name="T67" fmla="*/ 1024 h 1357"/>
                <a:gd name="T68" fmla="*/ 1947 w 3201"/>
                <a:gd name="T69" fmla="*/ 1100 h 1357"/>
                <a:gd name="T70" fmla="*/ 2086 w 3201"/>
                <a:gd name="T71" fmla="*/ 1168 h 1357"/>
                <a:gd name="T72" fmla="*/ 2222 w 3201"/>
                <a:gd name="T73" fmla="*/ 1211 h 1357"/>
                <a:gd name="T74" fmla="*/ 2356 w 3201"/>
                <a:gd name="T75" fmla="*/ 1228 h 1357"/>
                <a:gd name="T76" fmla="*/ 2534 w 3201"/>
                <a:gd name="T77" fmla="*/ 1228 h 1357"/>
                <a:gd name="T78" fmla="*/ 2554 w 3201"/>
                <a:gd name="T79" fmla="*/ 1231 h 1357"/>
                <a:gd name="T80" fmla="*/ 2688 w 3201"/>
                <a:gd name="T81" fmla="*/ 1254 h 1357"/>
                <a:gd name="T82" fmla="*/ 2806 w 3201"/>
                <a:gd name="T83" fmla="*/ 1276 h 1357"/>
                <a:gd name="T84" fmla="*/ 3047 w 3201"/>
                <a:gd name="T85" fmla="*/ 133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1" h="1357">
                  <a:moveTo>
                    <a:pt x="3201" y="1357"/>
                  </a:moveTo>
                  <a:lnTo>
                    <a:pt x="3099" y="1357"/>
                  </a:lnTo>
                  <a:lnTo>
                    <a:pt x="2995" y="1357"/>
                  </a:lnTo>
                  <a:lnTo>
                    <a:pt x="2893" y="1357"/>
                  </a:lnTo>
                  <a:lnTo>
                    <a:pt x="2816" y="1305"/>
                  </a:lnTo>
                  <a:lnTo>
                    <a:pt x="2764" y="1305"/>
                  </a:lnTo>
                  <a:lnTo>
                    <a:pt x="2714" y="1305"/>
                  </a:lnTo>
                  <a:lnTo>
                    <a:pt x="2695" y="1305"/>
                  </a:lnTo>
                  <a:lnTo>
                    <a:pt x="2646" y="1296"/>
                  </a:lnTo>
                  <a:lnTo>
                    <a:pt x="2612" y="1279"/>
                  </a:lnTo>
                  <a:lnTo>
                    <a:pt x="2560" y="1279"/>
                  </a:lnTo>
                  <a:lnTo>
                    <a:pt x="2510" y="1279"/>
                  </a:lnTo>
                  <a:lnTo>
                    <a:pt x="2458" y="1279"/>
                  </a:lnTo>
                  <a:lnTo>
                    <a:pt x="2407" y="1279"/>
                  </a:lnTo>
                  <a:lnTo>
                    <a:pt x="2407" y="1279"/>
                  </a:lnTo>
                  <a:lnTo>
                    <a:pt x="2330" y="1279"/>
                  </a:lnTo>
                  <a:lnTo>
                    <a:pt x="2253" y="1279"/>
                  </a:lnTo>
                  <a:lnTo>
                    <a:pt x="2212" y="1276"/>
                  </a:lnTo>
                  <a:lnTo>
                    <a:pt x="2115" y="1257"/>
                  </a:lnTo>
                  <a:lnTo>
                    <a:pt x="2073" y="1254"/>
                  </a:lnTo>
                  <a:lnTo>
                    <a:pt x="2036" y="1239"/>
                  </a:lnTo>
                  <a:lnTo>
                    <a:pt x="1949" y="1218"/>
                  </a:lnTo>
                  <a:lnTo>
                    <a:pt x="1895" y="1203"/>
                  </a:lnTo>
                  <a:lnTo>
                    <a:pt x="1843" y="1177"/>
                  </a:lnTo>
                  <a:lnTo>
                    <a:pt x="1793" y="1152"/>
                  </a:lnTo>
                  <a:lnTo>
                    <a:pt x="1741" y="1126"/>
                  </a:lnTo>
                  <a:lnTo>
                    <a:pt x="1690" y="1100"/>
                  </a:lnTo>
                  <a:lnTo>
                    <a:pt x="1638" y="1074"/>
                  </a:lnTo>
                  <a:lnTo>
                    <a:pt x="1588" y="1048"/>
                  </a:lnTo>
                  <a:lnTo>
                    <a:pt x="1536" y="1024"/>
                  </a:lnTo>
                  <a:lnTo>
                    <a:pt x="1486" y="998"/>
                  </a:lnTo>
                  <a:lnTo>
                    <a:pt x="1466" y="995"/>
                  </a:lnTo>
                  <a:lnTo>
                    <a:pt x="1428" y="966"/>
                  </a:lnTo>
                  <a:lnTo>
                    <a:pt x="1408" y="946"/>
                  </a:lnTo>
                  <a:lnTo>
                    <a:pt x="1389" y="930"/>
                  </a:lnTo>
                  <a:lnTo>
                    <a:pt x="1350" y="912"/>
                  </a:lnTo>
                  <a:lnTo>
                    <a:pt x="1332" y="896"/>
                  </a:lnTo>
                  <a:lnTo>
                    <a:pt x="1255" y="844"/>
                  </a:lnTo>
                  <a:lnTo>
                    <a:pt x="1235" y="828"/>
                  </a:lnTo>
                  <a:lnTo>
                    <a:pt x="1198" y="809"/>
                  </a:lnTo>
                  <a:lnTo>
                    <a:pt x="1178" y="794"/>
                  </a:lnTo>
                  <a:lnTo>
                    <a:pt x="1140" y="773"/>
                  </a:lnTo>
                  <a:lnTo>
                    <a:pt x="1063" y="726"/>
                  </a:lnTo>
                  <a:lnTo>
                    <a:pt x="1025" y="691"/>
                  </a:lnTo>
                  <a:lnTo>
                    <a:pt x="986" y="668"/>
                  </a:lnTo>
                  <a:lnTo>
                    <a:pt x="910" y="611"/>
                  </a:lnTo>
                  <a:lnTo>
                    <a:pt x="871" y="588"/>
                  </a:lnTo>
                  <a:lnTo>
                    <a:pt x="717" y="485"/>
                  </a:lnTo>
                  <a:lnTo>
                    <a:pt x="564" y="383"/>
                  </a:lnTo>
                  <a:lnTo>
                    <a:pt x="410" y="281"/>
                  </a:lnTo>
                  <a:lnTo>
                    <a:pt x="371" y="259"/>
                  </a:lnTo>
                  <a:lnTo>
                    <a:pt x="295" y="202"/>
                  </a:lnTo>
                  <a:lnTo>
                    <a:pt x="256" y="179"/>
                  </a:lnTo>
                  <a:lnTo>
                    <a:pt x="180" y="127"/>
                  </a:lnTo>
                  <a:lnTo>
                    <a:pt x="308" y="179"/>
                  </a:lnTo>
                  <a:lnTo>
                    <a:pt x="288" y="163"/>
                  </a:lnTo>
                  <a:lnTo>
                    <a:pt x="250" y="144"/>
                  </a:lnTo>
                  <a:lnTo>
                    <a:pt x="230" y="127"/>
                  </a:lnTo>
                  <a:lnTo>
                    <a:pt x="212" y="111"/>
                  </a:lnTo>
                  <a:lnTo>
                    <a:pt x="173" y="92"/>
                  </a:lnTo>
                  <a:lnTo>
                    <a:pt x="154" y="76"/>
                  </a:lnTo>
                  <a:lnTo>
                    <a:pt x="128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0" y="0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104" y="25"/>
                  </a:lnTo>
                  <a:lnTo>
                    <a:pt x="154" y="51"/>
                  </a:lnTo>
                  <a:lnTo>
                    <a:pt x="173" y="53"/>
                  </a:lnTo>
                  <a:lnTo>
                    <a:pt x="212" y="74"/>
                  </a:lnTo>
                  <a:lnTo>
                    <a:pt x="230" y="76"/>
                  </a:lnTo>
                  <a:lnTo>
                    <a:pt x="250" y="79"/>
                  </a:lnTo>
                  <a:lnTo>
                    <a:pt x="288" y="98"/>
                  </a:lnTo>
                  <a:lnTo>
                    <a:pt x="308" y="102"/>
                  </a:lnTo>
                  <a:lnTo>
                    <a:pt x="384" y="153"/>
                  </a:lnTo>
                  <a:lnTo>
                    <a:pt x="403" y="169"/>
                  </a:lnTo>
                  <a:lnTo>
                    <a:pt x="442" y="189"/>
                  </a:lnTo>
                  <a:lnTo>
                    <a:pt x="461" y="205"/>
                  </a:lnTo>
                  <a:lnTo>
                    <a:pt x="538" y="242"/>
                  </a:lnTo>
                  <a:lnTo>
                    <a:pt x="615" y="281"/>
                  </a:lnTo>
                  <a:lnTo>
                    <a:pt x="654" y="300"/>
                  </a:lnTo>
                  <a:lnTo>
                    <a:pt x="730" y="349"/>
                  </a:lnTo>
                  <a:lnTo>
                    <a:pt x="769" y="383"/>
                  </a:lnTo>
                  <a:lnTo>
                    <a:pt x="806" y="403"/>
                  </a:lnTo>
                  <a:lnTo>
                    <a:pt x="884" y="451"/>
                  </a:lnTo>
                  <a:lnTo>
                    <a:pt x="921" y="485"/>
                  </a:lnTo>
                  <a:lnTo>
                    <a:pt x="1204" y="665"/>
                  </a:lnTo>
                  <a:lnTo>
                    <a:pt x="1242" y="684"/>
                  </a:lnTo>
                  <a:lnTo>
                    <a:pt x="1319" y="732"/>
                  </a:lnTo>
                  <a:lnTo>
                    <a:pt x="1358" y="768"/>
                  </a:lnTo>
                  <a:lnTo>
                    <a:pt x="1376" y="783"/>
                  </a:lnTo>
                  <a:lnTo>
                    <a:pt x="1415" y="802"/>
                  </a:lnTo>
                  <a:lnTo>
                    <a:pt x="1434" y="818"/>
                  </a:lnTo>
                  <a:lnTo>
                    <a:pt x="1510" y="870"/>
                  </a:lnTo>
                  <a:lnTo>
                    <a:pt x="1588" y="909"/>
                  </a:lnTo>
                  <a:lnTo>
                    <a:pt x="1664" y="946"/>
                  </a:lnTo>
                  <a:lnTo>
                    <a:pt x="1690" y="972"/>
                  </a:lnTo>
                  <a:lnTo>
                    <a:pt x="1741" y="998"/>
                  </a:lnTo>
                  <a:lnTo>
                    <a:pt x="1793" y="1024"/>
                  </a:lnTo>
                  <a:lnTo>
                    <a:pt x="1843" y="1048"/>
                  </a:lnTo>
                  <a:lnTo>
                    <a:pt x="1895" y="1074"/>
                  </a:lnTo>
                  <a:lnTo>
                    <a:pt x="1947" y="1100"/>
                  </a:lnTo>
                  <a:lnTo>
                    <a:pt x="1997" y="1126"/>
                  </a:lnTo>
                  <a:lnTo>
                    <a:pt x="2049" y="1152"/>
                  </a:lnTo>
                  <a:lnTo>
                    <a:pt x="2086" y="1168"/>
                  </a:lnTo>
                  <a:lnTo>
                    <a:pt x="2164" y="1187"/>
                  </a:lnTo>
                  <a:lnTo>
                    <a:pt x="2201" y="1203"/>
                  </a:lnTo>
                  <a:lnTo>
                    <a:pt x="2222" y="1211"/>
                  </a:lnTo>
                  <a:lnTo>
                    <a:pt x="2259" y="1223"/>
                  </a:lnTo>
                  <a:lnTo>
                    <a:pt x="2317" y="1228"/>
                  </a:lnTo>
                  <a:lnTo>
                    <a:pt x="2356" y="1228"/>
                  </a:lnTo>
                  <a:lnTo>
                    <a:pt x="2407" y="1228"/>
                  </a:lnTo>
                  <a:lnTo>
                    <a:pt x="2458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34" y="1228"/>
                  </a:lnTo>
                  <a:lnTo>
                    <a:pt x="2554" y="1231"/>
                  </a:lnTo>
                  <a:lnTo>
                    <a:pt x="2602" y="1250"/>
                  </a:lnTo>
                  <a:lnTo>
                    <a:pt x="2638" y="1254"/>
                  </a:lnTo>
                  <a:lnTo>
                    <a:pt x="2688" y="1254"/>
                  </a:lnTo>
                  <a:lnTo>
                    <a:pt x="2740" y="1254"/>
                  </a:lnTo>
                  <a:lnTo>
                    <a:pt x="2759" y="1257"/>
                  </a:lnTo>
                  <a:lnTo>
                    <a:pt x="2806" y="1276"/>
                  </a:lnTo>
                  <a:lnTo>
                    <a:pt x="2842" y="1279"/>
                  </a:lnTo>
                  <a:lnTo>
                    <a:pt x="2944" y="1305"/>
                  </a:lnTo>
                  <a:lnTo>
                    <a:pt x="3047" y="1331"/>
                  </a:lnTo>
                  <a:lnTo>
                    <a:pt x="3149" y="1357"/>
                  </a:lnTo>
                  <a:lnTo>
                    <a:pt x="3201" y="135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837343" y="3252869"/>
              <a:ext cx="590017" cy="167103"/>
            </a:xfrm>
            <a:custGeom>
              <a:avLst/>
              <a:gdLst>
                <a:gd name="T0" fmla="*/ 1715 w 1715"/>
                <a:gd name="T1" fmla="*/ 487 h 487"/>
                <a:gd name="T2" fmla="*/ 1619 w 1715"/>
                <a:gd name="T3" fmla="*/ 487 h 487"/>
                <a:gd name="T4" fmla="*/ 1561 w 1715"/>
                <a:gd name="T5" fmla="*/ 461 h 487"/>
                <a:gd name="T6" fmla="*/ 1482 w 1715"/>
                <a:gd name="T7" fmla="*/ 440 h 487"/>
                <a:gd name="T8" fmla="*/ 1424 w 1715"/>
                <a:gd name="T9" fmla="*/ 432 h 487"/>
                <a:gd name="T10" fmla="*/ 1331 w 1715"/>
                <a:gd name="T11" fmla="*/ 411 h 487"/>
                <a:gd name="T12" fmla="*/ 1273 w 1715"/>
                <a:gd name="T13" fmla="*/ 401 h 487"/>
                <a:gd name="T14" fmla="*/ 1178 w 1715"/>
                <a:gd name="T15" fmla="*/ 359 h 487"/>
                <a:gd name="T16" fmla="*/ 1063 w 1715"/>
                <a:gd name="T17" fmla="*/ 324 h 487"/>
                <a:gd name="T18" fmla="*/ 985 w 1715"/>
                <a:gd name="T19" fmla="*/ 291 h 487"/>
                <a:gd name="T20" fmla="*/ 870 w 1715"/>
                <a:gd name="T21" fmla="*/ 257 h 487"/>
                <a:gd name="T22" fmla="*/ 812 w 1715"/>
                <a:gd name="T23" fmla="*/ 234 h 487"/>
                <a:gd name="T24" fmla="*/ 775 w 1715"/>
                <a:gd name="T25" fmla="*/ 228 h 487"/>
                <a:gd name="T26" fmla="*/ 717 w 1715"/>
                <a:gd name="T27" fmla="*/ 205 h 487"/>
                <a:gd name="T28" fmla="*/ 681 w 1715"/>
                <a:gd name="T29" fmla="*/ 196 h 487"/>
                <a:gd name="T30" fmla="*/ 662 w 1715"/>
                <a:gd name="T31" fmla="*/ 180 h 487"/>
                <a:gd name="T32" fmla="*/ 641 w 1715"/>
                <a:gd name="T33" fmla="*/ 163 h 487"/>
                <a:gd name="T34" fmla="*/ 615 w 1715"/>
                <a:gd name="T35" fmla="*/ 154 h 487"/>
                <a:gd name="T36" fmla="*/ 563 w 1715"/>
                <a:gd name="T37" fmla="*/ 154 h 487"/>
                <a:gd name="T38" fmla="*/ 505 w 1715"/>
                <a:gd name="T39" fmla="*/ 131 h 487"/>
                <a:gd name="T40" fmla="*/ 467 w 1715"/>
                <a:gd name="T41" fmla="*/ 126 h 487"/>
                <a:gd name="T42" fmla="*/ 409 w 1715"/>
                <a:gd name="T43" fmla="*/ 103 h 487"/>
                <a:gd name="T44" fmla="*/ 351 w 1715"/>
                <a:gd name="T45" fmla="*/ 94 h 487"/>
                <a:gd name="T46" fmla="*/ 314 w 1715"/>
                <a:gd name="T47" fmla="*/ 78 h 487"/>
                <a:gd name="T48" fmla="*/ 256 w 1715"/>
                <a:gd name="T49" fmla="*/ 52 h 487"/>
                <a:gd name="T50" fmla="*/ 173 w 1715"/>
                <a:gd name="T51" fmla="*/ 29 h 487"/>
                <a:gd name="T52" fmla="*/ 134 w 1715"/>
                <a:gd name="T53" fmla="*/ 26 h 487"/>
                <a:gd name="T54" fmla="*/ 76 w 1715"/>
                <a:gd name="T55" fmla="*/ 0 h 487"/>
                <a:gd name="T56" fmla="*/ 26 w 1715"/>
                <a:gd name="T57" fmla="*/ 0 h 487"/>
                <a:gd name="T58" fmla="*/ 179 w 1715"/>
                <a:gd name="T59" fmla="*/ 0 h 487"/>
                <a:gd name="T60" fmla="*/ 281 w 1715"/>
                <a:gd name="T61" fmla="*/ 0 h 487"/>
                <a:gd name="T62" fmla="*/ 435 w 1715"/>
                <a:gd name="T63" fmla="*/ 0 h 487"/>
                <a:gd name="T64" fmla="*/ 493 w 1715"/>
                <a:gd name="T65" fmla="*/ 10 h 487"/>
                <a:gd name="T66" fmla="*/ 563 w 1715"/>
                <a:gd name="T67" fmla="*/ 26 h 487"/>
                <a:gd name="T68" fmla="*/ 634 w 1715"/>
                <a:gd name="T69" fmla="*/ 29 h 487"/>
                <a:gd name="T70" fmla="*/ 691 w 1715"/>
                <a:gd name="T71" fmla="*/ 52 h 487"/>
                <a:gd name="T72" fmla="*/ 749 w 1715"/>
                <a:gd name="T73" fmla="*/ 74 h 487"/>
                <a:gd name="T74" fmla="*/ 783 w 1715"/>
                <a:gd name="T75" fmla="*/ 78 h 487"/>
                <a:gd name="T76" fmla="*/ 819 w 1715"/>
                <a:gd name="T77" fmla="*/ 103 h 487"/>
                <a:gd name="T78" fmla="*/ 819 w 1715"/>
                <a:gd name="T79" fmla="*/ 103 h 487"/>
                <a:gd name="T80" fmla="*/ 864 w 1715"/>
                <a:gd name="T81" fmla="*/ 107 h 487"/>
                <a:gd name="T82" fmla="*/ 922 w 1715"/>
                <a:gd name="T83" fmla="*/ 129 h 487"/>
                <a:gd name="T84" fmla="*/ 1018 w 1715"/>
                <a:gd name="T85" fmla="*/ 170 h 487"/>
                <a:gd name="T86" fmla="*/ 1076 w 1715"/>
                <a:gd name="T87" fmla="*/ 180 h 487"/>
                <a:gd name="T88" fmla="*/ 1191 w 1715"/>
                <a:gd name="T89" fmla="*/ 215 h 487"/>
                <a:gd name="T90" fmla="*/ 1267 w 1715"/>
                <a:gd name="T91" fmla="*/ 247 h 487"/>
                <a:gd name="T92" fmla="*/ 1382 w 1715"/>
                <a:gd name="T93" fmla="*/ 283 h 487"/>
                <a:gd name="T94" fmla="*/ 1475 w 1715"/>
                <a:gd name="T95" fmla="*/ 317 h 487"/>
                <a:gd name="T96" fmla="*/ 1545 w 1715"/>
                <a:gd name="T97" fmla="*/ 349 h 487"/>
                <a:gd name="T98" fmla="*/ 1613 w 1715"/>
                <a:gd name="T99" fmla="*/ 385 h 487"/>
                <a:gd name="T100" fmla="*/ 1670 w 1715"/>
                <a:gd name="T101" fmla="*/ 406 h 487"/>
                <a:gd name="T102" fmla="*/ 1682 w 1715"/>
                <a:gd name="T103" fmla="*/ 428 h 487"/>
                <a:gd name="T104" fmla="*/ 1696 w 1715"/>
                <a:gd name="T105" fmla="*/ 471 h 487"/>
                <a:gd name="T106" fmla="*/ 1715 w 1715"/>
                <a:gd name="T107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5" h="487">
                  <a:moveTo>
                    <a:pt x="1715" y="487"/>
                  </a:moveTo>
                  <a:lnTo>
                    <a:pt x="1715" y="487"/>
                  </a:lnTo>
                  <a:lnTo>
                    <a:pt x="1639" y="487"/>
                  </a:lnTo>
                  <a:lnTo>
                    <a:pt x="1619" y="487"/>
                  </a:lnTo>
                  <a:lnTo>
                    <a:pt x="1581" y="477"/>
                  </a:lnTo>
                  <a:lnTo>
                    <a:pt x="1561" y="461"/>
                  </a:lnTo>
                  <a:lnTo>
                    <a:pt x="1539" y="458"/>
                  </a:lnTo>
                  <a:lnTo>
                    <a:pt x="1482" y="440"/>
                  </a:lnTo>
                  <a:lnTo>
                    <a:pt x="1459" y="435"/>
                  </a:lnTo>
                  <a:lnTo>
                    <a:pt x="1424" y="432"/>
                  </a:lnTo>
                  <a:lnTo>
                    <a:pt x="1367" y="414"/>
                  </a:lnTo>
                  <a:lnTo>
                    <a:pt x="1331" y="411"/>
                  </a:lnTo>
                  <a:lnTo>
                    <a:pt x="1312" y="409"/>
                  </a:lnTo>
                  <a:lnTo>
                    <a:pt x="1273" y="401"/>
                  </a:lnTo>
                  <a:lnTo>
                    <a:pt x="1215" y="378"/>
                  </a:lnTo>
                  <a:lnTo>
                    <a:pt x="1178" y="359"/>
                  </a:lnTo>
                  <a:lnTo>
                    <a:pt x="1139" y="343"/>
                  </a:lnTo>
                  <a:lnTo>
                    <a:pt x="1063" y="324"/>
                  </a:lnTo>
                  <a:lnTo>
                    <a:pt x="1024" y="309"/>
                  </a:lnTo>
                  <a:lnTo>
                    <a:pt x="985" y="291"/>
                  </a:lnTo>
                  <a:lnTo>
                    <a:pt x="909" y="273"/>
                  </a:lnTo>
                  <a:lnTo>
                    <a:pt x="870" y="257"/>
                  </a:lnTo>
                  <a:lnTo>
                    <a:pt x="851" y="254"/>
                  </a:lnTo>
                  <a:lnTo>
                    <a:pt x="812" y="234"/>
                  </a:lnTo>
                  <a:lnTo>
                    <a:pt x="793" y="231"/>
                  </a:lnTo>
                  <a:lnTo>
                    <a:pt x="775" y="228"/>
                  </a:lnTo>
                  <a:lnTo>
                    <a:pt x="736" y="209"/>
                  </a:lnTo>
                  <a:lnTo>
                    <a:pt x="717" y="205"/>
                  </a:lnTo>
                  <a:lnTo>
                    <a:pt x="701" y="205"/>
                  </a:lnTo>
                  <a:lnTo>
                    <a:pt x="681" y="196"/>
                  </a:lnTo>
                  <a:lnTo>
                    <a:pt x="665" y="180"/>
                  </a:lnTo>
                  <a:lnTo>
                    <a:pt x="662" y="180"/>
                  </a:lnTo>
                  <a:lnTo>
                    <a:pt x="648" y="173"/>
                  </a:lnTo>
                  <a:lnTo>
                    <a:pt x="641" y="163"/>
                  </a:lnTo>
                  <a:lnTo>
                    <a:pt x="639" y="154"/>
                  </a:lnTo>
                  <a:lnTo>
                    <a:pt x="615" y="154"/>
                  </a:lnTo>
                  <a:lnTo>
                    <a:pt x="589" y="154"/>
                  </a:lnTo>
                  <a:lnTo>
                    <a:pt x="563" y="154"/>
                  </a:lnTo>
                  <a:lnTo>
                    <a:pt x="544" y="152"/>
                  </a:lnTo>
                  <a:lnTo>
                    <a:pt x="505" y="131"/>
                  </a:lnTo>
                  <a:lnTo>
                    <a:pt x="487" y="129"/>
                  </a:lnTo>
                  <a:lnTo>
                    <a:pt x="467" y="126"/>
                  </a:lnTo>
                  <a:lnTo>
                    <a:pt x="429" y="107"/>
                  </a:lnTo>
                  <a:lnTo>
                    <a:pt x="409" y="103"/>
                  </a:lnTo>
                  <a:lnTo>
                    <a:pt x="390" y="103"/>
                  </a:lnTo>
                  <a:lnTo>
                    <a:pt x="351" y="94"/>
                  </a:lnTo>
                  <a:lnTo>
                    <a:pt x="333" y="78"/>
                  </a:lnTo>
                  <a:lnTo>
                    <a:pt x="314" y="78"/>
                  </a:lnTo>
                  <a:lnTo>
                    <a:pt x="275" y="68"/>
                  </a:lnTo>
                  <a:lnTo>
                    <a:pt x="256" y="52"/>
                  </a:lnTo>
                  <a:lnTo>
                    <a:pt x="220" y="49"/>
                  </a:lnTo>
                  <a:lnTo>
                    <a:pt x="173" y="29"/>
                  </a:lnTo>
                  <a:lnTo>
                    <a:pt x="154" y="26"/>
                  </a:lnTo>
                  <a:lnTo>
                    <a:pt x="134" y="26"/>
                  </a:lnTo>
                  <a:lnTo>
                    <a:pt x="97" y="16"/>
                  </a:lnTo>
                  <a:lnTo>
                    <a:pt x="76" y="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76" y="0"/>
                  </a:lnTo>
                  <a:lnTo>
                    <a:pt x="179" y="0"/>
                  </a:lnTo>
                  <a:lnTo>
                    <a:pt x="230" y="0"/>
                  </a:lnTo>
                  <a:lnTo>
                    <a:pt x="281" y="0"/>
                  </a:lnTo>
                  <a:lnTo>
                    <a:pt x="359" y="0"/>
                  </a:lnTo>
                  <a:lnTo>
                    <a:pt x="435" y="0"/>
                  </a:lnTo>
                  <a:lnTo>
                    <a:pt x="454" y="0"/>
                  </a:lnTo>
                  <a:lnTo>
                    <a:pt x="493" y="10"/>
                  </a:lnTo>
                  <a:lnTo>
                    <a:pt x="511" y="26"/>
                  </a:lnTo>
                  <a:lnTo>
                    <a:pt x="563" y="26"/>
                  </a:lnTo>
                  <a:lnTo>
                    <a:pt x="615" y="26"/>
                  </a:lnTo>
                  <a:lnTo>
                    <a:pt x="634" y="29"/>
                  </a:lnTo>
                  <a:lnTo>
                    <a:pt x="673" y="49"/>
                  </a:lnTo>
                  <a:lnTo>
                    <a:pt x="691" y="52"/>
                  </a:lnTo>
                  <a:lnTo>
                    <a:pt x="710" y="55"/>
                  </a:lnTo>
                  <a:lnTo>
                    <a:pt x="749" y="74"/>
                  </a:lnTo>
                  <a:lnTo>
                    <a:pt x="768" y="78"/>
                  </a:lnTo>
                  <a:lnTo>
                    <a:pt x="783" y="78"/>
                  </a:lnTo>
                  <a:lnTo>
                    <a:pt x="804" y="87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19" y="103"/>
                  </a:lnTo>
                  <a:lnTo>
                    <a:pt x="845" y="103"/>
                  </a:lnTo>
                  <a:lnTo>
                    <a:pt x="864" y="107"/>
                  </a:lnTo>
                  <a:lnTo>
                    <a:pt x="903" y="126"/>
                  </a:lnTo>
                  <a:lnTo>
                    <a:pt x="922" y="129"/>
                  </a:lnTo>
                  <a:lnTo>
                    <a:pt x="960" y="147"/>
                  </a:lnTo>
                  <a:lnTo>
                    <a:pt x="1018" y="170"/>
                  </a:lnTo>
                  <a:lnTo>
                    <a:pt x="1056" y="179"/>
                  </a:lnTo>
                  <a:lnTo>
                    <a:pt x="1076" y="180"/>
                  </a:lnTo>
                  <a:lnTo>
                    <a:pt x="1113" y="196"/>
                  </a:lnTo>
                  <a:lnTo>
                    <a:pt x="1191" y="215"/>
                  </a:lnTo>
                  <a:lnTo>
                    <a:pt x="1228" y="231"/>
                  </a:lnTo>
                  <a:lnTo>
                    <a:pt x="1267" y="247"/>
                  </a:lnTo>
                  <a:lnTo>
                    <a:pt x="1344" y="267"/>
                  </a:lnTo>
                  <a:lnTo>
                    <a:pt x="1382" y="283"/>
                  </a:lnTo>
                  <a:lnTo>
                    <a:pt x="1417" y="298"/>
                  </a:lnTo>
                  <a:lnTo>
                    <a:pt x="1475" y="317"/>
                  </a:lnTo>
                  <a:lnTo>
                    <a:pt x="1511" y="333"/>
                  </a:lnTo>
                  <a:lnTo>
                    <a:pt x="1545" y="349"/>
                  </a:lnTo>
                  <a:lnTo>
                    <a:pt x="1594" y="369"/>
                  </a:lnTo>
                  <a:lnTo>
                    <a:pt x="1613" y="385"/>
                  </a:lnTo>
                  <a:lnTo>
                    <a:pt x="1631" y="388"/>
                  </a:lnTo>
                  <a:lnTo>
                    <a:pt x="1670" y="406"/>
                  </a:lnTo>
                  <a:lnTo>
                    <a:pt x="1689" y="411"/>
                  </a:lnTo>
                  <a:lnTo>
                    <a:pt x="1682" y="428"/>
                  </a:lnTo>
                  <a:lnTo>
                    <a:pt x="1679" y="451"/>
                  </a:lnTo>
                  <a:lnTo>
                    <a:pt x="1696" y="471"/>
                  </a:lnTo>
                  <a:lnTo>
                    <a:pt x="1715" y="487"/>
                  </a:lnTo>
                  <a:lnTo>
                    <a:pt x="1715" y="487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>
              <a:off x="0" y="1740420"/>
              <a:ext cx="792988" cy="1265921"/>
            </a:xfrm>
            <a:custGeom>
              <a:avLst/>
              <a:gdLst>
                <a:gd name="connsiteX0" fmla="*/ 0 w 792988"/>
                <a:gd name="connsiteY0" fmla="*/ 0 h 1265921"/>
                <a:gd name="connsiteX1" fmla="*/ 357572 w 792988"/>
                <a:gd name="connsiteY1" fmla="*/ 101619 h 1265921"/>
                <a:gd name="connsiteX2" fmla="*/ 423630 w 792988"/>
                <a:gd name="connsiteY2" fmla="*/ 103016 h 1265921"/>
                <a:gd name="connsiteX3" fmla="*/ 492731 w 792988"/>
                <a:gd name="connsiteY3" fmla="*/ 113262 h 1265921"/>
                <a:gd name="connsiteX4" fmla="*/ 528852 w 792988"/>
                <a:gd name="connsiteY4" fmla="*/ 122227 h 1265921"/>
                <a:gd name="connsiteX5" fmla="*/ 792988 w 792988"/>
                <a:gd name="connsiteY5" fmla="*/ 210597 h 1265921"/>
                <a:gd name="connsiteX6" fmla="*/ 722513 w 792988"/>
                <a:gd name="connsiteY6" fmla="*/ 272422 h 1265921"/>
                <a:gd name="connsiteX7" fmla="*/ 716329 w 792988"/>
                <a:gd name="connsiteY7" fmla="*/ 274867 h 1265921"/>
                <a:gd name="connsiteX8" fmla="*/ 650270 w 792988"/>
                <a:gd name="connsiteY8" fmla="*/ 304324 h 1265921"/>
                <a:gd name="connsiteX9" fmla="*/ 569783 w 792988"/>
                <a:gd name="connsiteY9" fmla="*/ 346937 h 1265921"/>
                <a:gd name="connsiteX10" fmla="*/ 507160 w 792988"/>
                <a:gd name="connsiteY10" fmla="*/ 384078 h 1265921"/>
                <a:gd name="connsiteX11" fmla="*/ 439826 w 792988"/>
                <a:gd name="connsiteY11" fmla="*/ 428788 h 1265921"/>
                <a:gd name="connsiteX12" fmla="*/ 369939 w 792988"/>
                <a:gd name="connsiteY12" fmla="*/ 480716 h 1265921"/>
                <a:gd name="connsiteX13" fmla="*/ 335192 w 792988"/>
                <a:gd name="connsiteY13" fmla="*/ 509823 h 1265921"/>
                <a:gd name="connsiteX14" fmla="*/ 318015 w 792988"/>
                <a:gd name="connsiteY14" fmla="*/ 525308 h 1265921"/>
                <a:gd name="connsiteX15" fmla="*/ 285035 w 792988"/>
                <a:gd name="connsiteY15" fmla="*/ 560354 h 1265921"/>
                <a:gd name="connsiteX16" fmla="*/ 254018 w 792988"/>
                <a:gd name="connsiteY16" fmla="*/ 600289 h 1265921"/>
                <a:gd name="connsiteX17" fmla="*/ 224866 w 792988"/>
                <a:gd name="connsiteY17" fmla="*/ 644882 h 1265921"/>
                <a:gd name="connsiteX18" fmla="*/ 198364 w 792988"/>
                <a:gd name="connsiteY18" fmla="*/ 692036 h 1265921"/>
                <a:gd name="connsiteX19" fmla="*/ 173629 w 792988"/>
                <a:gd name="connsiteY19" fmla="*/ 741519 h 1265921"/>
                <a:gd name="connsiteX20" fmla="*/ 151544 w 792988"/>
                <a:gd name="connsiteY20" fmla="*/ 792050 h 1265921"/>
                <a:gd name="connsiteX21" fmla="*/ 132305 w 792988"/>
                <a:gd name="connsiteY21" fmla="*/ 842930 h 1265921"/>
                <a:gd name="connsiteX22" fmla="*/ 116110 w 792988"/>
                <a:gd name="connsiteY22" fmla="*/ 893344 h 1265921"/>
                <a:gd name="connsiteX23" fmla="*/ 102074 w 792988"/>
                <a:gd name="connsiteY23" fmla="*/ 941896 h 1265921"/>
                <a:gd name="connsiteX24" fmla="*/ 91767 w 792988"/>
                <a:gd name="connsiteY24" fmla="*/ 988235 h 1265921"/>
                <a:gd name="connsiteX25" fmla="*/ 84896 w 792988"/>
                <a:gd name="connsiteY25" fmla="*/ 1031547 h 1265921"/>
                <a:gd name="connsiteX26" fmla="*/ 80774 w 792988"/>
                <a:gd name="connsiteY26" fmla="*/ 1070435 h 1265921"/>
                <a:gd name="connsiteX27" fmla="*/ 80774 w 792988"/>
                <a:gd name="connsiteY27" fmla="*/ 1104782 h 1265921"/>
                <a:gd name="connsiteX28" fmla="*/ 84209 w 792988"/>
                <a:gd name="connsiteY28" fmla="*/ 1132259 h 1265921"/>
                <a:gd name="connsiteX29" fmla="*/ 92062 w 792988"/>
                <a:gd name="connsiteY29" fmla="*/ 1153217 h 1265921"/>
                <a:gd name="connsiteX30" fmla="*/ 97558 w 792988"/>
                <a:gd name="connsiteY30" fmla="*/ 1160785 h 1265921"/>
                <a:gd name="connsiteX31" fmla="*/ 108944 w 792988"/>
                <a:gd name="connsiteY31" fmla="*/ 1173476 h 1265921"/>
                <a:gd name="connsiteX32" fmla="*/ 134759 w 792988"/>
                <a:gd name="connsiteY32" fmla="*/ 1196878 h 1265921"/>
                <a:gd name="connsiteX33" fmla="*/ 175003 w 792988"/>
                <a:gd name="connsiteY33" fmla="*/ 1225403 h 1265921"/>
                <a:gd name="connsiteX34" fmla="*/ 243712 w 792988"/>
                <a:gd name="connsiteY34" fmla="*/ 1262195 h 1265921"/>
                <a:gd name="connsiteX35" fmla="*/ 256079 w 792988"/>
                <a:gd name="connsiteY35" fmla="*/ 1265921 h 1265921"/>
                <a:gd name="connsiteX36" fmla="*/ 252349 w 792988"/>
                <a:gd name="connsiteY36" fmla="*/ 1265572 h 1265921"/>
                <a:gd name="connsiteX37" fmla="*/ 211026 w 792988"/>
                <a:gd name="connsiteY37" fmla="*/ 1255559 h 1265921"/>
                <a:gd name="connsiteX38" fmla="*/ 159494 w 792988"/>
                <a:gd name="connsiteY38" fmla="*/ 1237396 h 1265921"/>
                <a:gd name="connsiteX39" fmla="*/ 118564 w 792988"/>
                <a:gd name="connsiteY39" fmla="*/ 1218534 h 1265921"/>
                <a:gd name="connsiteX40" fmla="*/ 73510 w 792988"/>
                <a:gd name="connsiteY40" fmla="*/ 1193734 h 1265921"/>
                <a:gd name="connsiteX41" fmla="*/ 25316 w 792988"/>
                <a:gd name="connsiteY41" fmla="*/ 1162182 h 1265921"/>
                <a:gd name="connsiteX42" fmla="*/ 581 w 792988"/>
                <a:gd name="connsiteY42" fmla="*/ 1143204 h 1265921"/>
                <a:gd name="connsiteX43" fmla="*/ 0 w 792988"/>
                <a:gd name="connsiteY43" fmla="*/ 1142742 h 126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2988" h="1265921">
                  <a:moveTo>
                    <a:pt x="0" y="0"/>
                  </a:moveTo>
                  <a:lnTo>
                    <a:pt x="357572" y="101619"/>
                  </a:lnTo>
                  <a:lnTo>
                    <a:pt x="423630" y="103016"/>
                  </a:lnTo>
                  <a:lnTo>
                    <a:pt x="492731" y="113262"/>
                  </a:lnTo>
                  <a:lnTo>
                    <a:pt x="528852" y="122227"/>
                  </a:lnTo>
                  <a:lnTo>
                    <a:pt x="792988" y="210597"/>
                  </a:lnTo>
                  <a:lnTo>
                    <a:pt x="722513" y="272422"/>
                  </a:lnTo>
                  <a:lnTo>
                    <a:pt x="716329" y="274867"/>
                  </a:lnTo>
                  <a:lnTo>
                    <a:pt x="650270" y="304324"/>
                  </a:lnTo>
                  <a:lnTo>
                    <a:pt x="569783" y="346937"/>
                  </a:lnTo>
                  <a:lnTo>
                    <a:pt x="507160" y="384078"/>
                  </a:lnTo>
                  <a:lnTo>
                    <a:pt x="439826" y="428788"/>
                  </a:lnTo>
                  <a:lnTo>
                    <a:pt x="369939" y="480716"/>
                  </a:lnTo>
                  <a:lnTo>
                    <a:pt x="335192" y="509823"/>
                  </a:lnTo>
                  <a:lnTo>
                    <a:pt x="318015" y="525308"/>
                  </a:lnTo>
                  <a:lnTo>
                    <a:pt x="285035" y="560354"/>
                  </a:lnTo>
                  <a:lnTo>
                    <a:pt x="254018" y="600289"/>
                  </a:lnTo>
                  <a:lnTo>
                    <a:pt x="224866" y="644882"/>
                  </a:lnTo>
                  <a:lnTo>
                    <a:pt x="198364" y="692036"/>
                  </a:lnTo>
                  <a:lnTo>
                    <a:pt x="173629" y="741519"/>
                  </a:lnTo>
                  <a:lnTo>
                    <a:pt x="151544" y="792050"/>
                  </a:lnTo>
                  <a:cubicBezTo>
                    <a:pt x="145164" y="809049"/>
                    <a:pt x="138685" y="825931"/>
                    <a:pt x="132305" y="842930"/>
                  </a:cubicBezTo>
                  <a:lnTo>
                    <a:pt x="116110" y="893344"/>
                  </a:lnTo>
                  <a:cubicBezTo>
                    <a:pt x="111398" y="909528"/>
                    <a:pt x="106785" y="925712"/>
                    <a:pt x="102074" y="941896"/>
                  </a:cubicBezTo>
                  <a:lnTo>
                    <a:pt x="91767" y="988235"/>
                  </a:lnTo>
                  <a:cubicBezTo>
                    <a:pt x="89510" y="1002672"/>
                    <a:pt x="87154" y="1017110"/>
                    <a:pt x="84896" y="1031547"/>
                  </a:cubicBezTo>
                  <a:cubicBezTo>
                    <a:pt x="83522" y="1044471"/>
                    <a:pt x="82148" y="1057511"/>
                    <a:pt x="80774" y="1070435"/>
                  </a:cubicBezTo>
                  <a:lnTo>
                    <a:pt x="80774" y="1104782"/>
                  </a:lnTo>
                  <a:cubicBezTo>
                    <a:pt x="81952" y="1113980"/>
                    <a:pt x="83032" y="1123061"/>
                    <a:pt x="84209" y="1132259"/>
                  </a:cubicBezTo>
                  <a:cubicBezTo>
                    <a:pt x="86860" y="1139245"/>
                    <a:pt x="89412" y="1146231"/>
                    <a:pt x="92062" y="1153217"/>
                  </a:cubicBezTo>
                  <a:lnTo>
                    <a:pt x="97558" y="1160785"/>
                  </a:lnTo>
                  <a:cubicBezTo>
                    <a:pt x="101387" y="1164976"/>
                    <a:pt x="105116" y="1169284"/>
                    <a:pt x="108944" y="1173476"/>
                  </a:cubicBezTo>
                  <a:lnTo>
                    <a:pt x="134759" y="1196878"/>
                  </a:lnTo>
                  <a:lnTo>
                    <a:pt x="175003" y="1225403"/>
                  </a:lnTo>
                  <a:lnTo>
                    <a:pt x="243712" y="1262195"/>
                  </a:lnTo>
                  <a:lnTo>
                    <a:pt x="256079" y="1265921"/>
                  </a:lnTo>
                  <a:lnTo>
                    <a:pt x="252349" y="1265572"/>
                  </a:lnTo>
                  <a:lnTo>
                    <a:pt x="211026" y="1255559"/>
                  </a:lnTo>
                  <a:lnTo>
                    <a:pt x="159494" y="1237396"/>
                  </a:lnTo>
                  <a:lnTo>
                    <a:pt x="118564" y="1218534"/>
                  </a:lnTo>
                  <a:lnTo>
                    <a:pt x="73510" y="1193734"/>
                  </a:lnTo>
                  <a:lnTo>
                    <a:pt x="25316" y="1162182"/>
                  </a:lnTo>
                  <a:lnTo>
                    <a:pt x="581" y="1143204"/>
                  </a:lnTo>
                  <a:lnTo>
                    <a:pt x="0" y="1142742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567644" y="2229622"/>
              <a:ext cx="986113" cy="495120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1939666" y="2308159"/>
              <a:ext cx="216581" cy="268047"/>
            </a:xfrm>
            <a:custGeom>
              <a:avLst/>
              <a:gdLst>
                <a:gd name="T0" fmla="*/ 1 w 1612"/>
                <a:gd name="T1" fmla="*/ 0 h 897"/>
                <a:gd name="T2" fmla="*/ 0 w 1612"/>
                <a:gd name="T3" fmla="*/ 0 h 897"/>
                <a:gd name="T4" fmla="*/ 57 w 1612"/>
                <a:gd name="T5" fmla="*/ 26 h 897"/>
                <a:gd name="T6" fmla="*/ 95 w 1612"/>
                <a:gd name="T7" fmla="*/ 29 h 897"/>
                <a:gd name="T8" fmla="*/ 152 w 1612"/>
                <a:gd name="T9" fmla="*/ 52 h 897"/>
                <a:gd name="T10" fmla="*/ 233 w 1612"/>
                <a:gd name="T11" fmla="*/ 87 h 897"/>
                <a:gd name="T12" fmla="*/ 312 w 1612"/>
                <a:gd name="T13" fmla="*/ 125 h 897"/>
                <a:gd name="T14" fmla="*/ 511 w 1612"/>
                <a:gd name="T15" fmla="*/ 231 h 897"/>
                <a:gd name="T16" fmla="*/ 568 w 1612"/>
                <a:gd name="T17" fmla="*/ 264 h 897"/>
                <a:gd name="T18" fmla="*/ 607 w 1612"/>
                <a:gd name="T19" fmla="*/ 298 h 897"/>
                <a:gd name="T20" fmla="*/ 665 w 1612"/>
                <a:gd name="T21" fmla="*/ 333 h 897"/>
                <a:gd name="T22" fmla="*/ 817 w 1612"/>
                <a:gd name="T23" fmla="*/ 411 h 897"/>
                <a:gd name="T24" fmla="*/ 971 w 1612"/>
                <a:gd name="T25" fmla="*/ 487 h 897"/>
                <a:gd name="T26" fmla="*/ 1029 w 1612"/>
                <a:gd name="T27" fmla="*/ 523 h 897"/>
                <a:gd name="T28" fmla="*/ 1068 w 1612"/>
                <a:gd name="T29" fmla="*/ 555 h 897"/>
                <a:gd name="T30" fmla="*/ 1126 w 1612"/>
                <a:gd name="T31" fmla="*/ 589 h 897"/>
                <a:gd name="T32" fmla="*/ 1281 w 1612"/>
                <a:gd name="T33" fmla="*/ 686 h 897"/>
                <a:gd name="T34" fmla="*/ 1356 w 1612"/>
                <a:gd name="T35" fmla="*/ 743 h 897"/>
                <a:gd name="T36" fmla="*/ 1435 w 1612"/>
                <a:gd name="T37" fmla="*/ 801 h 897"/>
                <a:gd name="T38" fmla="*/ 1477 w 1612"/>
                <a:gd name="T39" fmla="*/ 835 h 897"/>
                <a:gd name="T40" fmla="*/ 1534 w 1612"/>
                <a:gd name="T41" fmla="*/ 871 h 897"/>
                <a:gd name="T42" fmla="*/ 1570 w 1612"/>
                <a:gd name="T43" fmla="*/ 897 h 897"/>
                <a:gd name="T44" fmla="*/ 1612 w 1612"/>
                <a:gd name="T45" fmla="*/ 897 h 897"/>
                <a:gd name="T46" fmla="*/ 1583 w 1612"/>
                <a:gd name="T47" fmla="*/ 893 h 897"/>
                <a:gd name="T48" fmla="*/ 1534 w 1612"/>
                <a:gd name="T49" fmla="*/ 871 h 897"/>
                <a:gd name="T50" fmla="*/ 1477 w 1612"/>
                <a:gd name="T51" fmla="*/ 848 h 897"/>
                <a:gd name="T52" fmla="*/ 1435 w 1612"/>
                <a:gd name="T53" fmla="*/ 830 h 897"/>
                <a:gd name="T54" fmla="*/ 1356 w 1612"/>
                <a:gd name="T55" fmla="*/ 794 h 897"/>
                <a:gd name="T56" fmla="*/ 1173 w 1612"/>
                <a:gd name="T57" fmla="*/ 704 h 897"/>
                <a:gd name="T58" fmla="*/ 1081 w 1612"/>
                <a:gd name="T59" fmla="*/ 663 h 897"/>
                <a:gd name="T60" fmla="*/ 1023 w 1612"/>
                <a:gd name="T61" fmla="*/ 615 h 897"/>
                <a:gd name="T62" fmla="*/ 966 w 1612"/>
                <a:gd name="T63" fmla="*/ 581 h 897"/>
                <a:gd name="T64" fmla="*/ 869 w 1612"/>
                <a:gd name="T65" fmla="*/ 526 h 897"/>
                <a:gd name="T66" fmla="*/ 715 w 1612"/>
                <a:gd name="T67" fmla="*/ 448 h 897"/>
                <a:gd name="T68" fmla="*/ 620 w 1612"/>
                <a:gd name="T69" fmla="*/ 395 h 897"/>
                <a:gd name="T70" fmla="*/ 563 w 1612"/>
                <a:gd name="T71" fmla="*/ 359 h 897"/>
                <a:gd name="T72" fmla="*/ 505 w 1612"/>
                <a:gd name="T73" fmla="*/ 324 h 897"/>
                <a:gd name="T74" fmla="*/ 424 w 1612"/>
                <a:gd name="T75" fmla="*/ 269 h 897"/>
                <a:gd name="T76" fmla="*/ 276 w 1612"/>
                <a:gd name="T77" fmla="*/ 173 h 897"/>
                <a:gd name="T78" fmla="*/ 233 w 1612"/>
                <a:gd name="T79" fmla="*/ 136 h 897"/>
                <a:gd name="T80" fmla="*/ 152 w 1612"/>
                <a:gd name="T81" fmla="*/ 78 h 897"/>
                <a:gd name="T82" fmla="*/ 95 w 1612"/>
                <a:gd name="T83" fmla="*/ 42 h 897"/>
                <a:gd name="T84" fmla="*/ 57 w 1612"/>
                <a:gd name="T85" fmla="*/ 26 h 897"/>
                <a:gd name="T86" fmla="*/ 0 w 1612"/>
                <a:gd name="T87" fmla="*/ 0 h 897"/>
                <a:gd name="T88" fmla="*/ 5 w 1612"/>
                <a:gd name="T8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2" h="897">
                  <a:moveTo>
                    <a:pt x="0" y="0"/>
                  </a:moveTo>
                  <a:lnTo>
                    <a:pt x="1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18" y="16"/>
                  </a:lnTo>
                  <a:lnTo>
                    <a:pt x="57" y="26"/>
                  </a:lnTo>
                  <a:lnTo>
                    <a:pt x="76" y="26"/>
                  </a:lnTo>
                  <a:lnTo>
                    <a:pt x="95" y="29"/>
                  </a:lnTo>
                  <a:lnTo>
                    <a:pt x="133" y="49"/>
                  </a:lnTo>
                  <a:lnTo>
                    <a:pt x="152" y="52"/>
                  </a:lnTo>
                  <a:lnTo>
                    <a:pt x="175" y="68"/>
                  </a:lnTo>
                  <a:lnTo>
                    <a:pt x="233" y="87"/>
                  </a:lnTo>
                  <a:lnTo>
                    <a:pt x="254" y="102"/>
                  </a:lnTo>
                  <a:lnTo>
                    <a:pt x="312" y="125"/>
                  </a:lnTo>
                  <a:lnTo>
                    <a:pt x="437" y="193"/>
                  </a:lnTo>
                  <a:lnTo>
                    <a:pt x="511" y="231"/>
                  </a:lnTo>
                  <a:lnTo>
                    <a:pt x="529" y="235"/>
                  </a:lnTo>
                  <a:lnTo>
                    <a:pt x="568" y="264"/>
                  </a:lnTo>
                  <a:lnTo>
                    <a:pt x="587" y="282"/>
                  </a:lnTo>
                  <a:lnTo>
                    <a:pt x="607" y="298"/>
                  </a:lnTo>
                  <a:lnTo>
                    <a:pt x="645" y="317"/>
                  </a:lnTo>
                  <a:lnTo>
                    <a:pt x="665" y="333"/>
                  </a:lnTo>
                  <a:lnTo>
                    <a:pt x="741" y="372"/>
                  </a:lnTo>
                  <a:lnTo>
                    <a:pt x="817" y="411"/>
                  </a:lnTo>
                  <a:lnTo>
                    <a:pt x="895" y="448"/>
                  </a:lnTo>
                  <a:lnTo>
                    <a:pt x="971" y="487"/>
                  </a:lnTo>
                  <a:lnTo>
                    <a:pt x="990" y="503"/>
                  </a:lnTo>
                  <a:lnTo>
                    <a:pt x="1029" y="523"/>
                  </a:lnTo>
                  <a:lnTo>
                    <a:pt x="1048" y="539"/>
                  </a:lnTo>
                  <a:lnTo>
                    <a:pt x="1068" y="555"/>
                  </a:lnTo>
                  <a:lnTo>
                    <a:pt x="1105" y="573"/>
                  </a:lnTo>
                  <a:lnTo>
                    <a:pt x="1126" y="589"/>
                  </a:lnTo>
                  <a:lnTo>
                    <a:pt x="1186" y="628"/>
                  </a:lnTo>
                  <a:lnTo>
                    <a:pt x="1281" y="686"/>
                  </a:lnTo>
                  <a:lnTo>
                    <a:pt x="1334" y="725"/>
                  </a:lnTo>
                  <a:lnTo>
                    <a:pt x="1356" y="743"/>
                  </a:lnTo>
                  <a:lnTo>
                    <a:pt x="1378" y="762"/>
                  </a:lnTo>
                  <a:lnTo>
                    <a:pt x="1435" y="801"/>
                  </a:lnTo>
                  <a:lnTo>
                    <a:pt x="1458" y="820"/>
                  </a:lnTo>
                  <a:lnTo>
                    <a:pt x="1477" y="835"/>
                  </a:lnTo>
                  <a:lnTo>
                    <a:pt x="1516" y="856"/>
                  </a:lnTo>
                  <a:lnTo>
                    <a:pt x="1534" y="871"/>
                  </a:lnTo>
                  <a:lnTo>
                    <a:pt x="1550" y="887"/>
                  </a:lnTo>
                  <a:lnTo>
                    <a:pt x="1570" y="897"/>
                  </a:lnTo>
                  <a:lnTo>
                    <a:pt x="1586" y="897"/>
                  </a:lnTo>
                  <a:lnTo>
                    <a:pt x="1612" y="897"/>
                  </a:lnTo>
                  <a:lnTo>
                    <a:pt x="1586" y="897"/>
                  </a:lnTo>
                  <a:lnTo>
                    <a:pt x="1583" y="893"/>
                  </a:lnTo>
                  <a:lnTo>
                    <a:pt x="1555" y="874"/>
                  </a:lnTo>
                  <a:lnTo>
                    <a:pt x="1534" y="871"/>
                  </a:lnTo>
                  <a:lnTo>
                    <a:pt x="1516" y="869"/>
                  </a:lnTo>
                  <a:lnTo>
                    <a:pt x="1477" y="848"/>
                  </a:lnTo>
                  <a:lnTo>
                    <a:pt x="1458" y="845"/>
                  </a:lnTo>
                  <a:lnTo>
                    <a:pt x="1435" y="830"/>
                  </a:lnTo>
                  <a:lnTo>
                    <a:pt x="1378" y="811"/>
                  </a:lnTo>
                  <a:lnTo>
                    <a:pt x="1356" y="794"/>
                  </a:lnTo>
                  <a:lnTo>
                    <a:pt x="1298" y="772"/>
                  </a:lnTo>
                  <a:lnTo>
                    <a:pt x="1173" y="704"/>
                  </a:lnTo>
                  <a:lnTo>
                    <a:pt x="1100" y="667"/>
                  </a:lnTo>
                  <a:lnTo>
                    <a:pt x="1081" y="663"/>
                  </a:lnTo>
                  <a:lnTo>
                    <a:pt x="1042" y="634"/>
                  </a:lnTo>
                  <a:lnTo>
                    <a:pt x="1023" y="615"/>
                  </a:lnTo>
                  <a:lnTo>
                    <a:pt x="1003" y="599"/>
                  </a:lnTo>
                  <a:lnTo>
                    <a:pt x="966" y="581"/>
                  </a:lnTo>
                  <a:lnTo>
                    <a:pt x="946" y="563"/>
                  </a:lnTo>
                  <a:lnTo>
                    <a:pt x="869" y="526"/>
                  </a:lnTo>
                  <a:lnTo>
                    <a:pt x="793" y="487"/>
                  </a:lnTo>
                  <a:lnTo>
                    <a:pt x="715" y="448"/>
                  </a:lnTo>
                  <a:lnTo>
                    <a:pt x="639" y="411"/>
                  </a:lnTo>
                  <a:lnTo>
                    <a:pt x="620" y="395"/>
                  </a:lnTo>
                  <a:lnTo>
                    <a:pt x="581" y="375"/>
                  </a:lnTo>
                  <a:lnTo>
                    <a:pt x="563" y="359"/>
                  </a:lnTo>
                  <a:lnTo>
                    <a:pt x="542" y="343"/>
                  </a:lnTo>
                  <a:lnTo>
                    <a:pt x="505" y="324"/>
                  </a:lnTo>
                  <a:lnTo>
                    <a:pt x="485" y="308"/>
                  </a:lnTo>
                  <a:lnTo>
                    <a:pt x="424" y="269"/>
                  </a:lnTo>
                  <a:lnTo>
                    <a:pt x="329" y="212"/>
                  </a:lnTo>
                  <a:lnTo>
                    <a:pt x="276" y="173"/>
                  </a:lnTo>
                  <a:lnTo>
                    <a:pt x="254" y="154"/>
                  </a:lnTo>
                  <a:lnTo>
                    <a:pt x="233" y="136"/>
                  </a:lnTo>
                  <a:lnTo>
                    <a:pt x="175" y="97"/>
                  </a:lnTo>
                  <a:lnTo>
                    <a:pt x="152" y="78"/>
                  </a:lnTo>
                  <a:lnTo>
                    <a:pt x="133" y="62"/>
                  </a:lnTo>
                  <a:lnTo>
                    <a:pt x="95" y="42"/>
                  </a:lnTo>
                  <a:lnTo>
                    <a:pt x="76" y="26"/>
                  </a:lnTo>
                  <a:lnTo>
                    <a:pt x="57" y="26"/>
                  </a:lnTo>
                  <a:lnTo>
                    <a:pt x="18" y="1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3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02801 L -3.33333E-6 0.01551 L -3.33333E-6 -0.0324 L -3.33333E-6 0.01482 L -3.33333E-6 -0.03703 L -3.33333E-6 0.01482 L -3.33333E-6 -0.02963 L -3.33333E-6 0.01551 L -3.33333E-6 0.01574 " pathEditMode="relative" rAng="0" ptsTypes="AAAAAAAAAA">
                                      <p:cBhvr>
                                        <p:cTn id="6" dur="5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0.02801 L -8.33333E-7 0.01551 L -8.33333E-7 -0.0324 L -8.33333E-7 0.01482 L -8.33333E-7 -0.03703 L -8.33333E-7 0.01482 L -8.33333E-7 -0.02963 L -8.33333E-7 0.01551 L -8.33333E-7 0.01574 " pathEditMode="relative" rAng="0" ptsTypes="AAAAAAAAAA">
                                      <p:cBhvr>
                                        <p:cTn id="8" dur="5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D16545-C855-41FB-8A4D-8240325C74A8}"/>
              </a:ext>
            </a:extLst>
          </p:cNvPr>
          <p:cNvSpPr/>
          <p:nvPr/>
        </p:nvSpPr>
        <p:spPr>
          <a:xfrm>
            <a:off x="8567303" y="733454"/>
            <a:ext cx="2871213" cy="1016120"/>
          </a:xfrm>
          <a:prstGeom prst="rect">
            <a:avLst/>
          </a:prstGeom>
          <a:solidFill>
            <a:srgbClr val="FFFEC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86" name="그룹 85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88" name="양쪽 모서리가 둥근 사각형 87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도넛 88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막힌 원호 89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도넛 92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4047600" y="8599"/>
              <a:ext cx="4182555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설계 및 분석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70" normalizeH="0" baseline="0" noProof="0" dirty="0">
                  <a:ln w="3175"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1099461" y="1928169"/>
            <a:ext cx="947029" cy="4998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Book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399148" y="1801091"/>
            <a:ext cx="1491507" cy="4998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Bookmark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935109" y="3335956"/>
            <a:ext cx="1116435" cy="4998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83530" y="4670426"/>
            <a:ext cx="1092198" cy="4998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Reply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72235" y="4996123"/>
            <a:ext cx="1073828" cy="4998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Heart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41232" y="3397619"/>
            <a:ext cx="893317" cy="4998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106165" y="1637707"/>
            <a:ext cx="1245628" cy="4998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Follow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171428" y="3782317"/>
            <a:ext cx="1548805" cy="4998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Relaynovel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9056420" y="1827562"/>
            <a:ext cx="1548805" cy="4998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Relayreply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934041" y="3459368"/>
            <a:ext cx="1548805" cy="4998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Relayheart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877291" y="5089136"/>
            <a:ext cx="1548805" cy="49981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Relaywriter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30071" y="5613116"/>
            <a:ext cx="1696022" cy="4998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Notification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구부러진 연결선 47">
            <a:extLst>
              <a:ext uri="{FF2B5EF4-FFF2-40B4-BE49-F238E27FC236}">
                <a16:creationId xmlns:a16="http://schemas.microsoft.com/office/drawing/2014/main" id="{370C5C3F-B354-40DF-B324-128ED0C0DF0D}"/>
              </a:ext>
            </a:extLst>
          </p:cNvPr>
          <p:cNvCxnSpPr>
            <a:stCxn id="45" idx="0"/>
            <a:endCxn id="44" idx="1"/>
          </p:cNvCxnSpPr>
          <p:nvPr/>
        </p:nvCxnSpPr>
        <p:spPr>
          <a:xfrm rot="5400000" flipH="1" flipV="1">
            <a:off x="2303758" y="2240567"/>
            <a:ext cx="1284958" cy="90582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 flipV="1">
            <a:off x="4046064" y="3647526"/>
            <a:ext cx="1095169" cy="159850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47" idx="1"/>
          </p:cNvCxnSpPr>
          <p:nvPr/>
        </p:nvCxnSpPr>
        <p:spPr>
          <a:xfrm rot="16200000" flipH="1">
            <a:off x="2145691" y="4419486"/>
            <a:ext cx="1400584" cy="25250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3"/>
            <a:endCxn id="52" idx="0"/>
          </p:cNvCxnSpPr>
          <p:nvPr/>
        </p:nvCxnSpPr>
        <p:spPr>
          <a:xfrm flipV="1">
            <a:off x="6034549" y="3459368"/>
            <a:ext cx="4673895" cy="188158"/>
          </a:xfrm>
          <a:prstGeom prst="curvedConnector4">
            <a:avLst>
              <a:gd name="adj1" fmla="val 41716"/>
              <a:gd name="adj2" fmla="val 25431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8720233" y="3709275"/>
            <a:ext cx="1213808" cy="32294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0"/>
            <a:endCxn id="44" idx="3"/>
          </p:cNvCxnSpPr>
          <p:nvPr/>
        </p:nvCxnSpPr>
        <p:spPr>
          <a:xfrm rot="16200000" flipV="1">
            <a:off x="4565963" y="2375691"/>
            <a:ext cx="1346621" cy="69723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0"/>
          </p:cNvCxnSpPr>
          <p:nvPr/>
        </p:nvCxnSpPr>
        <p:spPr>
          <a:xfrm rot="5400000" flipH="1" flipV="1">
            <a:off x="5484151" y="2241265"/>
            <a:ext cx="1260094" cy="105261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0"/>
            <a:endCxn id="49" idx="1"/>
          </p:cNvCxnSpPr>
          <p:nvPr/>
        </p:nvCxnSpPr>
        <p:spPr>
          <a:xfrm rot="5400000" flipH="1" flipV="1">
            <a:off x="5092026" y="2383480"/>
            <a:ext cx="1510005" cy="51827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3" idx="2"/>
            <a:endCxn id="45" idx="1"/>
          </p:cNvCxnSpPr>
          <p:nvPr/>
        </p:nvCxnSpPr>
        <p:spPr>
          <a:xfrm rot="16200000" flipH="1">
            <a:off x="1175102" y="2825855"/>
            <a:ext cx="1157881" cy="362133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46" idx="3"/>
          </p:cNvCxnSpPr>
          <p:nvPr/>
        </p:nvCxnSpPr>
        <p:spPr>
          <a:xfrm rot="5400000">
            <a:off x="1632030" y="4189144"/>
            <a:ext cx="1074887" cy="387490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3051545" y="3491353"/>
            <a:ext cx="2067759" cy="9451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6034549" y="2077469"/>
            <a:ext cx="3021871" cy="157005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37095" y="3770634"/>
            <a:ext cx="3293954" cy="133691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54" idx="1"/>
          </p:cNvCxnSpPr>
          <p:nvPr/>
        </p:nvCxnSpPr>
        <p:spPr>
          <a:xfrm rot="5400000">
            <a:off x="3999248" y="4628257"/>
            <a:ext cx="1965589" cy="503942"/>
          </a:xfrm>
          <a:prstGeom prst="curvedConnector4">
            <a:avLst>
              <a:gd name="adj1" fmla="val 43643"/>
              <a:gd name="adj2" fmla="val 145362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5089618" y="4526548"/>
            <a:ext cx="1965590" cy="707360"/>
          </a:xfrm>
          <a:prstGeom prst="curvedConnector4">
            <a:avLst>
              <a:gd name="adj1" fmla="val 43643"/>
              <a:gd name="adj2" fmla="val 132317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002446" y="3768524"/>
            <a:ext cx="1874845" cy="157051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50" idx="3"/>
            <a:endCxn id="53" idx="3"/>
          </p:cNvCxnSpPr>
          <p:nvPr/>
        </p:nvCxnSpPr>
        <p:spPr>
          <a:xfrm>
            <a:off x="8720233" y="4032224"/>
            <a:ext cx="705863" cy="1306819"/>
          </a:xfrm>
          <a:prstGeom prst="curvedConnector3">
            <a:avLst>
              <a:gd name="adj1" fmla="val 132386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>
          <a:xfrm rot="5400000" flipH="1" flipV="1">
            <a:off x="8160856" y="2112350"/>
            <a:ext cx="1454942" cy="18849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48" idx="2"/>
            <a:endCxn id="50" idx="1"/>
          </p:cNvCxnSpPr>
          <p:nvPr/>
        </p:nvCxnSpPr>
        <p:spPr>
          <a:xfrm rot="16200000" flipH="1">
            <a:off x="6312263" y="3173059"/>
            <a:ext cx="134792" cy="1583537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 flipV="1">
            <a:off x="8806985" y="1030458"/>
            <a:ext cx="1048161" cy="92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 flipV="1">
            <a:off x="8806984" y="1303688"/>
            <a:ext cx="1048161" cy="923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957051" y="835305"/>
            <a:ext cx="195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식별 관계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1:N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상상토끼 개미 똥꾸멍" panose="02020603020101020101" pitchFamily="18" charset="-127"/>
              <a:ea typeface="상상토끼 개미 똥꾸멍" panose="02020603020101020101" pitchFamily="18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957051" y="1123758"/>
            <a:ext cx="195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비식별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 관계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1:N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상상토끼 개미 똥꾸멍" panose="02020603020101020101" pitchFamily="18" charset="-127"/>
              <a:ea typeface="상상토끼 개미 똥꾸멍" panose="02020603020101020101" pitchFamily="18" charset="-127"/>
            </a:endParaRPr>
          </a:p>
        </p:txBody>
      </p:sp>
      <p:sp>
        <p:nvSpPr>
          <p:cNvPr id="56" name="모서리가 둥근 직사각형 52">
            <a:extLst>
              <a:ext uri="{FF2B5EF4-FFF2-40B4-BE49-F238E27FC236}">
                <a16:creationId xmlns:a16="http://schemas.microsoft.com/office/drawing/2014/main" id="{1CE5C912-ACBA-4EC9-B01A-7539347F56AE}"/>
              </a:ext>
            </a:extLst>
          </p:cNvPr>
          <p:cNvSpPr/>
          <p:nvPr/>
        </p:nvSpPr>
        <p:spPr>
          <a:xfrm>
            <a:off x="563123" y="977085"/>
            <a:ext cx="2505376" cy="516005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 Modeling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75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175F121-D6DE-48F4-A19C-85568D84009D}"/>
              </a:ext>
            </a:extLst>
          </p:cNvPr>
          <p:cNvSpPr/>
          <p:nvPr/>
        </p:nvSpPr>
        <p:spPr>
          <a:xfrm>
            <a:off x="8567304" y="733454"/>
            <a:ext cx="2505376" cy="627626"/>
          </a:xfrm>
          <a:prstGeom prst="rect">
            <a:avLst/>
          </a:prstGeom>
          <a:solidFill>
            <a:srgbClr val="FFFEC2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86" name="그룹 85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88" name="양쪽 모서리가 둥근 사각형 87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도넛 88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막힌 원호 89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도넛 92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4047599" y="8599"/>
              <a:ext cx="4182556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prstClr val="white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설계 및 분석</a:t>
              </a:r>
              <a:endParaRPr lang="en-US" altLang="ko-KR" sz="800" kern="0" dirty="0">
                <a:solidFill>
                  <a:prstClr val="white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70" normalizeH="0" baseline="0" noProof="0" dirty="0">
                  <a:ln w="3175"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5EA7C4-8586-438F-B459-A26E05F8B7F2}"/>
              </a:ext>
            </a:extLst>
          </p:cNvPr>
          <p:cNvSpPr txBox="1"/>
          <p:nvPr/>
        </p:nvSpPr>
        <p:spPr>
          <a:xfrm>
            <a:off x="2638499" y="1437180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Business Layer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33E4F-F238-4E15-9AE9-A0A518FB34A6}"/>
              </a:ext>
            </a:extLst>
          </p:cNvPr>
          <p:cNvSpPr txBox="1"/>
          <p:nvPr/>
        </p:nvSpPr>
        <p:spPr>
          <a:xfrm>
            <a:off x="8518873" y="1493090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Presentation Layer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29D84E-4683-4940-B822-7B665CF1E551}"/>
              </a:ext>
            </a:extLst>
          </p:cNvPr>
          <p:cNvSpPr/>
          <p:nvPr/>
        </p:nvSpPr>
        <p:spPr>
          <a:xfrm>
            <a:off x="1357740" y="2255618"/>
            <a:ext cx="2253673" cy="4270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bookDAO</a:t>
            </a:r>
            <a:endParaRPr lang="ko-KR" altLang="en-US" b="1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0399D-3A54-48DB-98AD-B67E1F008839}"/>
              </a:ext>
            </a:extLst>
          </p:cNvPr>
          <p:cNvSpPr/>
          <p:nvPr/>
        </p:nvSpPr>
        <p:spPr>
          <a:xfrm>
            <a:off x="1357741" y="2758660"/>
            <a:ext cx="2253673" cy="445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bookmarkDAO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459E31-1ADA-402A-960F-F986B2FE9E9A}"/>
              </a:ext>
            </a:extLst>
          </p:cNvPr>
          <p:cNvSpPr/>
          <p:nvPr/>
        </p:nvSpPr>
        <p:spPr>
          <a:xfrm>
            <a:off x="1358622" y="4341722"/>
            <a:ext cx="2253673" cy="4450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followDAO</a:t>
            </a:r>
            <a:endParaRPr lang="ko-KR" altLang="en-US" b="1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6DF41D-A5CA-449C-ABBD-4811AB82EC84}"/>
              </a:ext>
            </a:extLst>
          </p:cNvPr>
          <p:cNvSpPr/>
          <p:nvPr/>
        </p:nvSpPr>
        <p:spPr>
          <a:xfrm>
            <a:off x="1357742" y="3810928"/>
            <a:ext cx="2253673" cy="42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notificationDAO</a:t>
            </a:r>
            <a:endParaRPr lang="ko-KR" altLang="en-US" b="1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B85C7F-F296-47CB-B8F9-826D04B32843}"/>
              </a:ext>
            </a:extLst>
          </p:cNvPr>
          <p:cNvSpPr/>
          <p:nvPr/>
        </p:nvSpPr>
        <p:spPr>
          <a:xfrm>
            <a:off x="1358620" y="5947590"/>
            <a:ext cx="2253673" cy="4255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relayDAO</a:t>
            </a:r>
            <a:endParaRPr lang="ko-KR" altLang="en-US" b="1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FF2B10-0F5F-4B30-9A31-4D58442A5321}"/>
              </a:ext>
            </a:extLst>
          </p:cNvPr>
          <p:cNvSpPr/>
          <p:nvPr/>
        </p:nvSpPr>
        <p:spPr>
          <a:xfrm>
            <a:off x="1351607" y="3299117"/>
            <a:ext cx="2253673" cy="4151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reviewDAO</a:t>
            </a:r>
            <a:endParaRPr lang="ko-KR" altLang="en-US" b="1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02BD8D-DE90-49E7-A6DC-BB1797E6E534}"/>
              </a:ext>
            </a:extLst>
          </p:cNvPr>
          <p:cNvSpPr/>
          <p:nvPr/>
        </p:nvSpPr>
        <p:spPr>
          <a:xfrm>
            <a:off x="1358620" y="5421522"/>
            <a:ext cx="2253673" cy="412372"/>
          </a:xfrm>
          <a:prstGeom prst="rect">
            <a:avLst/>
          </a:prstGeom>
          <a:solidFill>
            <a:srgbClr val="6C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searchDAO</a:t>
            </a:r>
            <a:endParaRPr lang="ko-KR" altLang="en-US" b="1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3ABE09-F10B-4332-B508-D7D21A438383}"/>
              </a:ext>
            </a:extLst>
          </p:cNvPr>
          <p:cNvSpPr/>
          <p:nvPr/>
        </p:nvSpPr>
        <p:spPr>
          <a:xfrm>
            <a:off x="1361562" y="4910959"/>
            <a:ext cx="2253673" cy="406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userDAO</a:t>
            </a:r>
            <a:endParaRPr lang="ko-KR" altLang="en-US" b="1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310BCF-1BA7-4D83-A02F-725CB60998A2}"/>
              </a:ext>
            </a:extLst>
          </p:cNvPr>
          <p:cNvSpPr/>
          <p:nvPr/>
        </p:nvSpPr>
        <p:spPr>
          <a:xfrm>
            <a:off x="4134920" y="2440767"/>
            <a:ext cx="2253673" cy="4270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bookmarkService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673C4F-77D1-41F1-A0B3-DB18D865AF73}"/>
              </a:ext>
            </a:extLst>
          </p:cNvPr>
          <p:cNvSpPr/>
          <p:nvPr/>
        </p:nvSpPr>
        <p:spPr>
          <a:xfrm>
            <a:off x="4141746" y="6008537"/>
            <a:ext cx="2253673" cy="44504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relayService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FC20D2-4D80-49C8-86E6-3CF693020854}"/>
              </a:ext>
            </a:extLst>
          </p:cNvPr>
          <p:cNvSpPr/>
          <p:nvPr/>
        </p:nvSpPr>
        <p:spPr>
          <a:xfrm>
            <a:off x="4134921" y="3464903"/>
            <a:ext cx="2253673" cy="44504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notificationService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AFDF16-9B1A-4585-AA49-0219428F6D01}"/>
              </a:ext>
            </a:extLst>
          </p:cNvPr>
          <p:cNvSpPr/>
          <p:nvPr/>
        </p:nvSpPr>
        <p:spPr>
          <a:xfrm>
            <a:off x="4120468" y="3995149"/>
            <a:ext cx="2253673" cy="42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followService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BD5A10-0DAE-45EF-A3E7-AEB02894E2DE}"/>
              </a:ext>
            </a:extLst>
          </p:cNvPr>
          <p:cNvSpPr/>
          <p:nvPr/>
        </p:nvSpPr>
        <p:spPr>
          <a:xfrm>
            <a:off x="4134919" y="2949778"/>
            <a:ext cx="2253673" cy="425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reviewService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AC7B8F-01D6-41B5-BE01-734A8EC7AB1F}"/>
              </a:ext>
            </a:extLst>
          </p:cNvPr>
          <p:cNvSpPr/>
          <p:nvPr/>
        </p:nvSpPr>
        <p:spPr>
          <a:xfrm>
            <a:off x="4137575" y="5541008"/>
            <a:ext cx="2253673" cy="381841"/>
          </a:xfrm>
          <a:prstGeom prst="rect">
            <a:avLst/>
          </a:prstGeom>
          <a:solidFill>
            <a:srgbClr val="6C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searchService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83C26B-41B1-4846-A274-3D2AA53FD47A}"/>
              </a:ext>
            </a:extLst>
          </p:cNvPr>
          <p:cNvSpPr/>
          <p:nvPr/>
        </p:nvSpPr>
        <p:spPr>
          <a:xfrm>
            <a:off x="4134919" y="5049158"/>
            <a:ext cx="2253673" cy="4123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jwtService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7B60DA-32C4-41B7-9EF5-DE6B3E929568}"/>
              </a:ext>
            </a:extLst>
          </p:cNvPr>
          <p:cNvSpPr/>
          <p:nvPr/>
        </p:nvSpPr>
        <p:spPr>
          <a:xfrm>
            <a:off x="4134919" y="4483262"/>
            <a:ext cx="2253673" cy="4744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userService</a:t>
            </a:r>
            <a:endParaRPr lang="ko-KR" altLang="en-US" b="1" dirty="0"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2D01B2-1D58-4C97-87BD-0F933C28DBAA}"/>
              </a:ext>
            </a:extLst>
          </p:cNvPr>
          <p:cNvSpPr/>
          <p:nvPr/>
        </p:nvSpPr>
        <p:spPr>
          <a:xfrm>
            <a:off x="4134919" y="1929100"/>
            <a:ext cx="2253673" cy="4270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bookService</a:t>
            </a:r>
            <a:endParaRPr lang="ko-KR" altLang="en-US" b="1" dirty="0">
              <a:latin typeface="+mj-lt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CF3D5B-FD8E-4882-804D-D7D21BE52BBF}"/>
              </a:ext>
            </a:extLst>
          </p:cNvPr>
          <p:cNvCxnSpPr>
            <a:stCxn id="15" idx="3"/>
          </p:cNvCxnSpPr>
          <p:nvPr/>
        </p:nvCxnSpPr>
        <p:spPr>
          <a:xfrm flipV="1">
            <a:off x="3611413" y="2140000"/>
            <a:ext cx="523506" cy="329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149F60-7E1B-45A5-922B-356C651C2DAC}"/>
              </a:ext>
            </a:extLst>
          </p:cNvPr>
          <p:cNvCxnSpPr/>
          <p:nvPr/>
        </p:nvCxnSpPr>
        <p:spPr>
          <a:xfrm flipV="1">
            <a:off x="3617118" y="2643042"/>
            <a:ext cx="523506" cy="329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90755F7-B0A4-4820-A7A6-E61E32241A43}"/>
              </a:ext>
            </a:extLst>
          </p:cNvPr>
          <p:cNvCxnSpPr/>
          <p:nvPr/>
        </p:nvCxnSpPr>
        <p:spPr>
          <a:xfrm flipV="1">
            <a:off x="3617118" y="3170098"/>
            <a:ext cx="523506" cy="329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0F1166-E894-4B36-A8DC-61E4F8EFF7E2}"/>
              </a:ext>
            </a:extLst>
          </p:cNvPr>
          <p:cNvCxnSpPr>
            <a:stCxn id="18" idx="3"/>
          </p:cNvCxnSpPr>
          <p:nvPr/>
        </p:nvCxnSpPr>
        <p:spPr>
          <a:xfrm flipV="1">
            <a:off x="3611415" y="3687426"/>
            <a:ext cx="539567" cy="333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439D520-7C6F-485D-9C6E-8BEC8ADC4CFB}"/>
              </a:ext>
            </a:extLst>
          </p:cNvPr>
          <p:cNvCxnSpPr/>
          <p:nvPr/>
        </p:nvCxnSpPr>
        <p:spPr>
          <a:xfrm flipV="1">
            <a:off x="3615914" y="4194508"/>
            <a:ext cx="523506" cy="329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F7D7885-BF64-46E5-8B7E-D57A4D13572C}"/>
              </a:ext>
            </a:extLst>
          </p:cNvPr>
          <p:cNvCxnSpPr/>
          <p:nvPr/>
        </p:nvCxnSpPr>
        <p:spPr>
          <a:xfrm flipV="1">
            <a:off x="3618240" y="4721633"/>
            <a:ext cx="523506" cy="3291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687F4CD-517E-46F4-B34A-22FB982BBF2F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>
            <a:off x="3612293" y="5627708"/>
            <a:ext cx="525282" cy="1042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0E0A43B-8D42-42A4-B761-76AFEC010FDF}"/>
              </a:ext>
            </a:extLst>
          </p:cNvPr>
          <p:cNvCxnSpPr>
            <a:stCxn id="19" idx="3"/>
            <a:endCxn id="24" idx="1"/>
          </p:cNvCxnSpPr>
          <p:nvPr/>
        </p:nvCxnSpPr>
        <p:spPr>
          <a:xfrm>
            <a:off x="3612293" y="6160386"/>
            <a:ext cx="529453" cy="70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93465A-FC02-4A3E-AAAD-DAD4D4980169}"/>
              </a:ext>
            </a:extLst>
          </p:cNvPr>
          <p:cNvSpPr/>
          <p:nvPr/>
        </p:nvSpPr>
        <p:spPr>
          <a:xfrm>
            <a:off x="8350039" y="2159607"/>
            <a:ext cx="2484216" cy="4270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BD4FE7-ED38-436E-AB80-8C77D46328AD}"/>
              </a:ext>
            </a:extLst>
          </p:cNvPr>
          <p:cNvSpPr/>
          <p:nvPr/>
        </p:nvSpPr>
        <p:spPr>
          <a:xfrm>
            <a:off x="8350040" y="2662649"/>
            <a:ext cx="2484215" cy="445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bookmarkController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FE8477-347C-40AF-9FF1-90E3ED7A10BB}"/>
              </a:ext>
            </a:extLst>
          </p:cNvPr>
          <p:cNvSpPr/>
          <p:nvPr/>
        </p:nvSpPr>
        <p:spPr>
          <a:xfrm>
            <a:off x="8350040" y="3184166"/>
            <a:ext cx="2484215" cy="445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reviewController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B6CD968-AC6D-4444-AF5F-A2BB15BFA9F1}"/>
              </a:ext>
            </a:extLst>
          </p:cNvPr>
          <p:cNvSpPr/>
          <p:nvPr/>
        </p:nvSpPr>
        <p:spPr>
          <a:xfrm>
            <a:off x="8350041" y="3714917"/>
            <a:ext cx="2484214" cy="42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notificationController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8D0EDD-166D-4775-B9F7-630E73DAA9D6}"/>
              </a:ext>
            </a:extLst>
          </p:cNvPr>
          <p:cNvSpPr/>
          <p:nvPr/>
        </p:nvSpPr>
        <p:spPr>
          <a:xfrm>
            <a:off x="8350042" y="4220879"/>
            <a:ext cx="2484213" cy="4255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followController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8C89EA-F886-4DD5-839A-D33135FA958A}"/>
              </a:ext>
            </a:extLst>
          </p:cNvPr>
          <p:cNvSpPr/>
          <p:nvPr/>
        </p:nvSpPr>
        <p:spPr>
          <a:xfrm>
            <a:off x="8350042" y="4751632"/>
            <a:ext cx="2484213" cy="3818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userController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BB7CFC-02D6-4D22-BC27-D1858B2400D1}"/>
              </a:ext>
            </a:extLst>
          </p:cNvPr>
          <p:cNvSpPr/>
          <p:nvPr/>
        </p:nvSpPr>
        <p:spPr>
          <a:xfrm>
            <a:off x="8350039" y="5249091"/>
            <a:ext cx="2484216" cy="412372"/>
          </a:xfrm>
          <a:prstGeom prst="rect">
            <a:avLst/>
          </a:prstGeom>
          <a:solidFill>
            <a:srgbClr val="6C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searchController</a:t>
            </a:r>
            <a:endParaRPr lang="ko-KR" altLang="en-US" b="1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ED3894-1B05-4F50-BAB5-06A5625E4CA9}"/>
              </a:ext>
            </a:extLst>
          </p:cNvPr>
          <p:cNvSpPr/>
          <p:nvPr/>
        </p:nvSpPr>
        <p:spPr>
          <a:xfrm>
            <a:off x="8350042" y="5746914"/>
            <a:ext cx="2484213" cy="406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+mj-lt"/>
              </a:rPr>
              <a:t>relayController</a:t>
            </a:r>
            <a:endParaRPr lang="ko-KR" altLang="en-US" b="1" dirty="0">
              <a:latin typeface="+mj-lt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7C1AA44-7506-4AC2-864F-E9E90AE81FB5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6388592" y="2142612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1332E52-C0D9-4190-AD34-90901FFACFD9}"/>
              </a:ext>
            </a:extLst>
          </p:cNvPr>
          <p:cNvCxnSpPr/>
          <p:nvPr/>
        </p:nvCxnSpPr>
        <p:spPr>
          <a:xfrm>
            <a:off x="6395582" y="2665716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467C9D-96B3-4314-A236-959B5E854477}"/>
              </a:ext>
            </a:extLst>
          </p:cNvPr>
          <p:cNvCxnSpPr/>
          <p:nvPr/>
        </p:nvCxnSpPr>
        <p:spPr>
          <a:xfrm>
            <a:off x="6395581" y="3163670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DD3B06-002D-44EC-AAD5-AFF1ADE700C2}"/>
              </a:ext>
            </a:extLst>
          </p:cNvPr>
          <p:cNvCxnSpPr/>
          <p:nvPr/>
        </p:nvCxnSpPr>
        <p:spPr>
          <a:xfrm>
            <a:off x="6386323" y="3689392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440CF35-BC42-4723-9CAC-F16467016139}"/>
              </a:ext>
            </a:extLst>
          </p:cNvPr>
          <p:cNvCxnSpPr/>
          <p:nvPr/>
        </p:nvCxnSpPr>
        <p:spPr>
          <a:xfrm>
            <a:off x="6395580" y="4195749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5C211D1-09D9-4D44-9D04-7137F7399420}"/>
              </a:ext>
            </a:extLst>
          </p:cNvPr>
          <p:cNvCxnSpPr/>
          <p:nvPr/>
        </p:nvCxnSpPr>
        <p:spPr>
          <a:xfrm>
            <a:off x="6395579" y="4714979"/>
            <a:ext cx="1961447" cy="230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CAA4A45-78FB-4A75-82BB-84C75A53968C}"/>
              </a:ext>
            </a:extLst>
          </p:cNvPr>
          <p:cNvCxnSpPr>
            <a:endCxn id="45" idx="1"/>
          </p:cNvCxnSpPr>
          <p:nvPr/>
        </p:nvCxnSpPr>
        <p:spPr>
          <a:xfrm flipV="1">
            <a:off x="6397651" y="4942553"/>
            <a:ext cx="1952391" cy="290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062D843-AACF-4679-BD2E-6BF7BEF3FA78}"/>
              </a:ext>
            </a:extLst>
          </p:cNvPr>
          <p:cNvCxnSpPr>
            <a:endCxn id="46" idx="1"/>
          </p:cNvCxnSpPr>
          <p:nvPr/>
        </p:nvCxnSpPr>
        <p:spPr>
          <a:xfrm flipV="1">
            <a:off x="6395578" y="5455277"/>
            <a:ext cx="1954461" cy="255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8FAE87C-906D-4BB6-AABB-CCCE6FA493AA}"/>
              </a:ext>
            </a:extLst>
          </p:cNvPr>
          <p:cNvCxnSpPr/>
          <p:nvPr/>
        </p:nvCxnSpPr>
        <p:spPr>
          <a:xfrm flipV="1">
            <a:off x="6377840" y="5968463"/>
            <a:ext cx="1969930" cy="261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34C477D-E31C-44AB-AC45-9EC68F014A69}"/>
              </a:ext>
            </a:extLst>
          </p:cNvPr>
          <p:cNvCxnSpPr/>
          <p:nvPr/>
        </p:nvCxnSpPr>
        <p:spPr>
          <a:xfrm flipV="1">
            <a:off x="8849312" y="1099193"/>
            <a:ext cx="1140553" cy="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29EAFDC-176B-4C37-AD99-849EE034E83F}"/>
              </a:ext>
            </a:extLst>
          </p:cNvPr>
          <p:cNvSpPr txBox="1"/>
          <p:nvPr/>
        </p:nvSpPr>
        <p:spPr>
          <a:xfrm>
            <a:off x="10063940" y="915991"/>
            <a:ext cx="8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wired</a:t>
            </a:r>
            <a:endParaRPr lang="ko-KR" altLang="en-US" b="1" dirty="0"/>
          </a:p>
        </p:txBody>
      </p:sp>
      <p:sp>
        <p:nvSpPr>
          <p:cNvPr id="59" name="모서리가 둥근 직사각형 52">
            <a:extLst>
              <a:ext uri="{FF2B5EF4-FFF2-40B4-BE49-F238E27FC236}">
                <a16:creationId xmlns:a16="http://schemas.microsoft.com/office/drawing/2014/main" id="{9BA6C83C-1EE8-4C66-9665-7A4716A8AE2E}"/>
              </a:ext>
            </a:extLst>
          </p:cNvPr>
          <p:cNvSpPr/>
          <p:nvPr/>
        </p:nvSpPr>
        <p:spPr>
          <a:xfrm>
            <a:off x="555503" y="803516"/>
            <a:ext cx="2505376" cy="516005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Layer Class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관계도</a:t>
            </a:r>
          </a:p>
        </p:txBody>
      </p:sp>
      <p:sp>
        <p:nvSpPr>
          <p:cNvPr id="60" name="모서리가 둥근 직사각형 4">
            <a:extLst>
              <a:ext uri="{FF2B5EF4-FFF2-40B4-BE49-F238E27FC236}">
                <a16:creationId xmlns:a16="http://schemas.microsoft.com/office/drawing/2014/main" id="{3AA85A79-E8B4-41B1-AF45-E9C9F3F87961}"/>
              </a:ext>
            </a:extLst>
          </p:cNvPr>
          <p:cNvSpPr/>
          <p:nvPr/>
        </p:nvSpPr>
        <p:spPr>
          <a:xfrm>
            <a:off x="716513" y="1336911"/>
            <a:ext cx="6170722" cy="529184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61" name="모서리가 둥근 직사각형 5">
            <a:extLst>
              <a:ext uri="{FF2B5EF4-FFF2-40B4-BE49-F238E27FC236}">
                <a16:creationId xmlns:a16="http://schemas.microsoft.com/office/drawing/2014/main" id="{95E9904F-0E65-4A49-971F-1DD3359E2A5B}"/>
              </a:ext>
            </a:extLst>
          </p:cNvPr>
          <p:cNvSpPr/>
          <p:nvPr/>
        </p:nvSpPr>
        <p:spPr>
          <a:xfrm>
            <a:off x="7872993" y="1397366"/>
            <a:ext cx="3442081" cy="506262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17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74650" y="0"/>
            <a:ext cx="11442700" cy="795515"/>
            <a:chOff x="374650" y="0"/>
            <a:chExt cx="11442700" cy="795515"/>
          </a:xfrm>
        </p:grpSpPr>
        <p:grpSp>
          <p:nvGrpSpPr>
            <p:cNvPr id="86" name="그룹 85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88" name="양쪽 모서리가 둥근 사각형 87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도넛 88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막힌 원호 89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도넛 92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2930709" y="49157"/>
              <a:ext cx="6330580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설계 및 분석 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–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기능 명세표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70" normalizeH="0" baseline="0" noProof="0" dirty="0">
                  <a:ln w="3175"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26D55927-6B64-4A74-94CB-EC1D924F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69278"/>
              </p:ext>
            </p:extLst>
          </p:nvPr>
        </p:nvGraphicFramePr>
        <p:xfrm>
          <a:off x="949325" y="1122215"/>
          <a:ext cx="10321059" cy="522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993">
                  <a:extLst>
                    <a:ext uri="{9D8B030D-6E8A-4147-A177-3AD203B41FA5}">
                      <a16:colId xmlns:a16="http://schemas.microsoft.com/office/drawing/2014/main" val="2411043002"/>
                    </a:ext>
                  </a:extLst>
                </a:gridCol>
                <a:gridCol w="1677172">
                  <a:extLst>
                    <a:ext uri="{9D8B030D-6E8A-4147-A177-3AD203B41FA5}">
                      <a16:colId xmlns:a16="http://schemas.microsoft.com/office/drawing/2014/main" val="1254783060"/>
                    </a:ext>
                  </a:extLst>
                </a:gridCol>
                <a:gridCol w="6837201">
                  <a:extLst>
                    <a:ext uri="{9D8B030D-6E8A-4147-A177-3AD203B41FA5}">
                      <a16:colId xmlns:a16="http://schemas.microsoft.com/office/drawing/2014/main" val="2659997527"/>
                    </a:ext>
                  </a:extLst>
                </a:gridCol>
                <a:gridCol w="985693">
                  <a:extLst>
                    <a:ext uri="{9D8B030D-6E8A-4147-A177-3AD203B41FA5}">
                      <a16:colId xmlns:a16="http://schemas.microsoft.com/office/drawing/2014/main" val="1693646164"/>
                    </a:ext>
                  </a:extLst>
                </a:gridCol>
              </a:tblGrid>
              <a:tr h="404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중요도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F01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+mj-lt"/>
                        </a:rPr>
                        <a:t>SMTP (simple</a:t>
                      </a:r>
                      <a:r>
                        <a:rPr lang="en-US" altLang="ko-KR" b="0" baseline="0" dirty="0">
                          <a:latin typeface="+mj-lt"/>
                        </a:rPr>
                        <a:t> mail transfer </a:t>
                      </a:r>
                      <a:r>
                        <a:rPr lang="en-US" altLang="ko-KR" b="0" baseline="0" dirty="0" err="1">
                          <a:latin typeface="+mj-lt"/>
                        </a:rPr>
                        <a:t>protocal</a:t>
                      </a:r>
                      <a:r>
                        <a:rPr lang="en-US" altLang="ko-KR" b="0" dirty="0">
                          <a:latin typeface="+mj-lt"/>
                        </a:rPr>
                        <a:t>) </a:t>
                      </a:r>
                      <a:r>
                        <a:rPr lang="ko-KR" altLang="en-US" b="0" dirty="0">
                          <a:latin typeface="+mj-lt"/>
                        </a:rPr>
                        <a:t>를 이용한 이메일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85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F02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카카오 간편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5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F03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+mj-lt"/>
                        </a:rPr>
                        <a:t>JWT (</a:t>
                      </a:r>
                      <a:r>
                        <a:rPr lang="en-US" altLang="ko-KR" b="0" dirty="0" err="1">
                          <a:latin typeface="+mj-lt"/>
                        </a:rPr>
                        <a:t>json</a:t>
                      </a:r>
                      <a:r>
                        <a:rPr lang="en-US" altLang="ko-KR" b="0" dirty="0">
                          <a:latin typeface="+mj-lt"/>
                        </a:rPr>
                        <a:t> web token)</a:t>
                      </a:r>
                      <a:r>
                        <a:rPr lang="en-US" altLang="ko-KR" b="0" baseline="0" dirty="0">
                          <a:latin typeface="+mj-lt"/>
                        </a:rPr>
                        <a:t> </a:t>
                      </a:r>
                      <a:r>
                        <a:rPr lang="ko-KR" altLang="en-US" b="0" baseline="0" dirty="0">
                          <a:latin typeface="+mj-lt"/>
                        </a:rPr>
                        <a:t>을</a:t>
                      </a:r>
                      <a:r>
                        <a:rPr lang="en-US" altLang="ko-KR" b="0" baseline="0" dirty="0">
                          <a:latin typeface="+mj-lt"/>
                        </a:rPr>
                        <a:t> </a:t>
                      </a:r>
                      <a:r>
                        <a:rPr lang="ko-KR" altLang="en-US" b="0" baseline="0" dirty="0">
                          <a:latin typeface="+mj-lt"/>
                        </a:rPr>
                        <a:t>이용한 로그인 보안 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66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F04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유저 프로필 화면과 </a:t>
                      </a:r>
                      <a:r>
                        <a:rPr lang="en-US" altLang="ko-KR" b="0" dirty="0">
                          <a:latin typeface="+mj-lt"/>
                        </a:rPr>
                        <a:t>tab</a:t>
                      </a:r>
                      <a:r>
                        <a:rPr lang="ko-KR" altLang="en-US" b="0" dirty="0">
                          <a:latin typeface="+mj-lt"/>
                        </a:rPr>
                        <a:t>을 이용한 </a:t>
                      </a:r>
                      <a:r>
                        <a:rPr lang="ko-KR" altLang="en-US" b="0" dirty="0" err="1">
                          <a:latin typeface="+mj-lt"/>
                        </a:rPr>
                        <a:t>피드</a:t>
                      </a:r>
                      <a:r>
                        <a:rPr lang="en-US" altLang="ko-KR" b="0" dirty="0">
                          <a:latin typeface="+mj-lt"/>
                        </a:rPr>
                        <a:t>, </a:t>
                      </a:r>
                      <a:r>
                        <a:rPr lang="ko-KR" altLang="en-US" b="0" dirty="0" err="1">
                          <a:latin typeface="+mj-lt"/>
                        </a:rPr>
                        <a:t>북마크</a:t>
                      </a:r>
                      <a:r>
                        <a:rPr lang="en-US" altLang="ko-KR" b="0" dirty="0">
                          <a:latin typeface="+mj-lt"/>
                        </a:rPr>
                        <a:t>, </a:t>
                      </a:r>
                      <a:r>
                        <a:rPr lang="ko-KR" altLang="en-US" b="0" dirty="0">
                          <a:latin typeface="+mj-lt"/>
                        </a:rPr>
                        <a:t>릴레이 소설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07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F05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프로필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40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F06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알림 기능 </a:t>
                      </a:r>
                      <a:r>
                        <a:rPr lang="en-US" altLang="ko-KR" b="0" dirty="0">
                          <a:latin typeface="+mj-lt"/>
                        </a:rPr>
                        <a:t>(</a:t>
                      </a:r>
                      <a:r>
                        <a:rPr lang="ko-KR" altLang="en-US" b="0" dirty="0">
                          <a:latin typeface="+mj-lt"/>
                        </a:rPr>
                        <a:t>좋아요</a:t>
                      </a:r>
                      <a:r>
                        <a:rPr lang="en-US" altLang="ko-KR" b="0" dirty="0">
                          <a:latin typeface="+mj-lt"/>
                        </a:rPr>
                        <a:t>, </a:t>
                      </a:r>
                      <a:r>
                        <a:rPr lang="ko-KR" altLang="en-US" b="0" dirty="0">
                          <a:latin typeface="+mj-lt"/>
                        </a:rPr>
                        <a:t>읽기</a:t>
                      </a:r>
                      <a:r>
                        <a:rPr lang="en-US" altLang="ko-KR" b="0" dirty="0">
                          <a:latin typeface="+mj-lt"/>
                        </a:rPr>
                        <a:t>, </a:t>
                      </a:r>
                      <a:r>
                        <a:rPr lang="ko-KR" altLang="en-US" b="0" dirty="0">
                          <a:latin typeface="+mj-lt"/>
                        </a:rPr>
                        <a:t>릴레이 소설</a:t>
                      </a:r>
                      <a:r>
                        <a:rPr lang="en-US" altLang="ko-KR" b="0" dirty="0">
                          <a:latin typeface="+mj-lt"/>
                        </a:rPr>
                        <a:t>)</a:t>
                      </a:r>
                      <a:r>
                        <a:rPr lang="ko-KR" altLang="en-US" b="0" dirty="0">
                          <a:latin typeface="+mj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5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F07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+mj-lt"/>
                        </a:rPr>
                        <a:t>읽기 </a:t>
                      </a:r>
                      <a:r>
                        <a:rPr lang="en-US" altLang="ko-KR" b="0" dirty="0">
                          <a:latin typeface="+mj-lt"/>
                        </a:rPr>
                        <a:t>(Follow)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4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F08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endParaRPr lang="en-US" altLang="ko-KR" b="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독서 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사용자 </a:t>
                      </a:r>
                      <a:r>
                        <a:rPr lang="en-US" altLang="ko-KR" b="0" dirty="0">
                          <a:latin typeface="+mj-lt"/>
                        </a:rPr>
                        <a:t>UI/UX</a:t>
                      </a:r>
                      <a:r>
                        <a:rPr lang="ko-KR" altLang="en-US" b="0" dirty="0">
                          <a:latin typeface="+mj-lt"/>
                        </a:rPr>
                        <a:t>를 고려한</a:t>
                      </a:r>
                      <a:r>
                        <a:rPr lang="ko-KR" altLang="en-US" b="0" baseline="0" dirty="0">
                          <a:latin typeface="+mj-lt"/>
                        </a:rPr>
                        <a:t> </a:t>
                      </a:r>
                      <a:r>
                        <a:rPr lang="ko-KR" altLang="en-US" b="0" dirty="0">
                          <a:latin typeface="+mj-lt"/>
                        </a:rPr>
                        <a:t>대표 문구 작성 </a:t>
                      </a:r>
                      <a:r>
                        <a:rPr lang="en-US" altLang="ko-KR" b="0" dirty="0">
                          <a:latin typeface="+mj-lt"/>
                        </a:rPr>
                        <a:t>(</a:t>
                      </a:r>
                      <a:r>
                        <a:rPr lang="ko-KR" altLang="en-US" b="0" baseline="0" dirty="0">
                          <a:latin typeface="+mj-lt"/>
                        </a:rPr>
                        <a:t>프리뷰</a:t>
                      </a:r>
                      <a:r>
                        <a:rPr lang="en-US" altLang="ko-KR" b="0" baseline="0" dirty="0">
                          <a:latin typeface="+mj-lt"/>
                        </a:rPr>
                        <a:t>)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8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F09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텍스트 에디터를 이용한 본문 글 작성 </a:t>
                      </a:r>
                      <a:r>
                        <a:rPr lang="en-US" altLang="ko-KR" b="0" dirty="0">
                          <a:latin typeface="+mj-lt"/>
                        </a:rPr>
                        <a:t>(</a:t>
                      </a:r>
                      <a:r>
                        <a:rPr lang="ko-KR" altLang="en-US" b="0" dirty="0">
                          <a:latin typeface="+mj-lt"/>
                        </a:rPr>
                        <a:t>프리뷰</a:t>
                      </a:r>
                      <a:r>
                        <a:rPr lang="en-US" altLang="ko-KR" b="0" dirty="0">
                          <a:latin typeface="+mj-lt"/>
                        </a:rPr>
                        <a:t>)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27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F10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좋아요</a:t>
                      </a:r>
                      <a:r>
                        <a:rPr lang="en-US" altLang="ko-KR" b="0" dirty="0">
                          <a:latin typeface="+mj-lt"/>
                        </a:rPr>
                        <a:t>, </a:t>
                      </a:r>
                      <a:r>
                        <a:rPr lang="ko-KR" altLang="en-US" b="0" dirty="0" err="1">
                          <a:latin typeface="+mj-lt"/>
                        </a:rPr>
                        <a:t>북마크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16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F11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네이버 </a:t>
                      </a:r>
                      <a:r>
                        <a:rPr lang="en-US" altLang="ko-KR" b="0" dirty="0">
                          <a:latin typeface="+mj-lt"/>
                        </a:rPr>
                        <a:t>API</a:t>
                      </a:r>
                      <a:r>
                        <a:rPr lang="ko-KR" altLang="en-US" b="0" baseline="0" dirty="0">
                          <a:latin typeface="+mj-lt"/>
                        </a:rPr>
                        <a:t>를 이용한 책 검색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73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F12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댓글 </a:t>
                      </a:r>
                      <a:r>
                        <a:rPr lang="ko-KR" altLang="en-US" b="0" baseline="0" dirty="0">
                          <a:latin typeface="+mj-lt"/>
                        </a:rPr>
                        <a:t>기능과 댓글 허용 스위치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</a:rPr>
                        <a:t>F13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latin typeface="+mj-lt"/>
                        </a:rPr>
                        <a:t>메인 </a:t>
                      </a:r>
                      <a:r>
                        <a:rPr lang="ko-KR" altLang="en-US" b="0" dirty="0" err="1">
                          <a:latin typeface="+mj-lt"/>
                        </a:rPr>
                        <a:t>피드</a:t>
                      </a:r>
                      <a:r>
                        <a:rPr lang="ko-KR" altLang="en-US" b="0" dirty="0">
                          <a:latin typeface="+mj-lt"/>
                        </a:rPr>
                        <a:t>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42481"/>
                  </a:ext>
                </a:extLst>
              </a:tr>
            </a:tbl>
          </a:graphicData>
        </a:graphic>
      </p:graphicFrame>
      <p:sp>
        <p:nvSpPr>
          <p:cNvPr id="96" name="타원 95">
            <a:extLst>
              <a:ext uri="{FF2B5EF4-FFF2-40B4-BE49-F238E27FC236}">
                <a16:creationId xmlns:a16="http://schemas.microsoft.com/office/drawing/2014/main" id="{1DA3D6FD-8CE1-4742-87F4-88DBDFD84C96}"/>
              </a:ext>
            </a:extLst>
          </p:cNvPr>
          <p:cNvSpPr/>
          <p:nvPr/>
        </p:nvSpPr>
        <p:spPr>
          <a:xfrm>
            <a:off x="10561784" y="1493864"/>
            <a:ext cx="406400" cy="3903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CA0466F-DF22-4ADB-AE02-21BEDE40D7D1}"/>
              </a:ext>
            </a:extLst>
          </p:cNvPr>
          <p:cNvSpPr/>
          <p:nvPr/>
        </p:nvSpPr>
        <p:spPr>
          <a:xfrm>
            <a:off x="10555505" y="1888881"/>
            <a:ext cx="406400" cy="390352"/>
          </a:xfrm>
          <a:prstGeom prst="ellipse">
            <a:avLst/>
          </a:prstGeom>
          <a:solidFill>
            <a:srgbClr val="6AA34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58764D2-AC6C-4FA0-9AE0-24F3FAA8953E}"/>
              </a:ext>
            </a:extLst>
          </p:cNvPr>
          <p:cNvSpPr/>
          <p:nvPr/>
        </p:nvSpPr>
        <p:spPr>
          <a:xfrm>
            <a:off x="10555505" y="2260742"/>
            <a:ext cx="406400" cy="3903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002BD3E-261D-4C08-B266-BDE24686FAFC}"/>
              </a:ext>
            </a:extLst>
          </p:cNvPr>
          <p:cNvSpPr/>
          <p:nvPr/>
        </p:nvSpPr>
        <p:spPr>
          <a:xfrm>
            <a:off x="10555505" y="2654218"/>
            <a:ext cx="406400" cy="390352"/>
          </a:xfrm>
          <a:prstGeom prst="ellipse">
            <a:avLst/>
          </a:prstGeom>
          <a:solidFill>
            <a:srgbClr val="6AA34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AABB464-D1C1-4A69-95A0-8C56D40566BA}"/>
              </a:ext>
            </a:extLst>
          </p:cNvPr>
          <p:cNvSpPr/>
          <p:nvPr/>
        </p:nvSpPr>
        <p:spPr>
          <a:xfrm>
            <a:off x="10555505" y="3031039"/>
            <a:ext cx="406400" cy="3903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B241702-F0BA-45DF-9DC4-3AD3115BC6F4}"/>
              </a:ext>
            </a:extLst>
          </p:cNvPr>
          <p:cNvSpPr/>
          <p:nvPr/>
        </p:nvSpPr>
        <p:spPr>
          <a:xfrm>
            <a:off x="10564741" y="3381565"/>
            <a:ext cx="406400" cy="3903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하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B1AB7C8-17D4-44F6-A07F-00FDF765E288}"/>
              </a:ext>
            </a:extLst>
          </p:cNvPr>
          <p:cNvSpPr/>
          <p:nvPr/>
        </p:nvSpPr>
        <p:spPr>
          <a:xfrm>
            <a:off x="10561783" y="3729214"/>
            <a:ext cx="406400" cy="390352"/>
          </a:xfrm>
          <a:prstGeom prst="ellipse">
            <a:avLst/>
          </a:prstGeom>
          <a:solidFill>
            <a:srgbClr val="6AA34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6F66B96-746D-40CC-A0F7-7ED46911FDE4}"/>
              </a:ext>
            </a:extLst>
          </p:cNvPr>
          <p:cNvSpPr/>
          <p:nvPr/>
        </p:nvSpPr>
        <p:spPr>
          <a:xfrm>
            <a:off x="10564741" y="4101019"/>
            <a:ext cx="406400" cy="390352"/>
          </a:xfrm>
          <a:prstGeom prst="ellipse">
            <a:avLst/>
          </a:prstGeom>
          <a:solidFill>
            <a:srgbClr val="FFCE3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3FB248F-9017-443C-BF81-9DAF5B97CBE1}"/>
              </a:ext>
            </a:extLst>
          </p:cNvPr>
          <p:cNvSpPr/>
          <p:nvPr/>
        </p:nvSpPr>
        <p:spPr>
          <a:xfrm>
            <a:off x="10564741" y="4830583"/>
            <a:ext cx="406400" cy="3903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BA8E8D6-A419-41B5-A8D2-ECA82038F3A7}"/>
              </a:ext>
            </a:extLst>
          </p:cNvPr>
          <p:cNvSpPr/>
          <p:nvPr/>
        </p:nvSpPr>
        <p:spPr>
          <a:xfrm>
            <a:off x="10564741" y="5607160"/>
            <a:ext cx="406400" cy="3903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하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E6FCCFF0-5F7A-4A35-A78F-A0F3D80FF40E}"/>
              </a:ext>
            </a:extLst>
          </p:cNvPr>
          <p:cNvSpPr/>
          <p:nvPr/>
        </p:nvSpPr>
        <p:spPr>
          <a:xfrm>
            <a:off x="10561782" y="4465801"/>
            <a:ext cx="406400" cy="390352"/>
          </a:xfrm>
          <a:prstGeom prst="ellipse">
            <a:avLst/>
          </a:prstGeom>
          <a:solidFill>
            <a:srgbClr val="FFCE3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4981A737-EAF7-493C-BD02-512D2A0F52DD}"/>
              </a:ext>
            </a:extLst>
          </p:cNvPr>
          <p:cNvSpPr/>
          <p:nvPr/>
        </p:nvSpPr>
        <p:spPr>
          <a:xfrm>
            <a:off x="10571018" y="5211589"/>
            <a:ext cx="406400" cy="3903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26B492A-F022-498C-A685-314D92DBDD0F}"/>
              </a:ext>
            </a:extLst>
          </p:cNvPr>
          <p:cNvSpPr/>
          <p:nvPr/>
        </p:nvSpPr>
        <p:spPr>
          <a:xfrm>
            <a:off x="10555505" y="5967793"/>
            <a:ext cx="406400" cy="390352"/>
          </a:xfrm>
          <a:prstGeom prst="ellipse">
            <a:avLst/>
          </a:prstGeom>
          <a:solidFill>
            <a:srgbClr val="FFCE3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</p:spTree>
    <p:extLst>
      <p:ext uri="{BB962C8B-B14F-4D97-AF65-F5344CB8AC3E}">
        <p14:creationId xmlns:p14="http://schemas.microsoft.com/office/powerpoint/2010/main" val="32704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sp>
          <p:nvSpPr>
            <p:cNvPr id="88" name="양쪽 모서리가 둥근 사각형 8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도넛 8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막힌 원호 8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45624" y="539839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>
              <a:solidFill>
                <a:srgbClr val="C9E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도넛 9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2EACE8-A78A-4102-833B-22F781556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4136"/>
              </p:ext>
            </p:extLst>
          </p:nvPr>
        </p:nvGraphicFramePr>
        <p:xfrm>
          <a:off x="978347" y="1678549"/>
          <a:ext cx="1032105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993">
                  <a:extLst>
                    <a:ext uri="{9D8B030D-6E8A-4147-A177-3AD203B41FA5}">
                      <a16:colId xmlns:a16="http://schemas.microsoft.com/office/drawing/2014/main" val="2411043002"/>
                    </a:ext>
                  </a:extLst>
                </a:gridCol>
                <a:gridCol w="1677172">
                  <a:extLst>
                    <a:ext uri="{9D8B030D-6E8A-4147-A177-3AD203B41FA5}">
                      <a16:colId xmlns:a16="http://schemas.microsoft.com/office/drawing/2014/main" val="1254783060"/>
                    </a:ext>
                  </a:extLst>
                </a:gridCol>
                <a:gridCol w="6757379">
                  <a:extLst>
                    <a:ext uri="{9D8B030D-6E8A-4147-A177-3AD203B41FA5}">
                      <a16:colId xmlns:a16="http://schemas.microsoft.com/office/drawing/2014/main" val="2659997527"/>
                    </a:ext>
                  </a:extLst>
                </a:gridCol>
                <a:gridCol w="1065515">
                  <a:extLst>
                    <a:ext uri="{9D8B030D-6E8A-4147-A177-3AD203B41FA5}">
                      <a16:colId xmlns:a16="http://schemas.microsoft.com/office/drawing/2014/main" val="1693646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중요도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F14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종합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아코디언탭을 이용한 실시간 고급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85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F15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검색 키워드 하이라이트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5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F16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검색 결과 페이지 </a:t>
                      </a:r>
                      <a:r>
                        <a:rPr lang="ko-KR" altLang="en-US" dirty="0" err="1">
                          <a:latin typeface="+mj-lt"/>
                        </a:rPr>
                        <a:t>네이션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66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F17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</a:rPr>
                        <a:t>릴레이 소설</a:t>
                      </a:r>
                      <a:endParaRPr lang="en-US" altLang="ko-KR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소설 검색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07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F18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작성 권한 여부 및 릴레이 횟수 제한 설정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40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F19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</a:rPr>
                        <a:t>릴레이 </a:t>
                      </a:r>
                      <a:r>
                        <a:rPr lang="ko-KR" altLang="en-US" baseline="0" dirty="0">
                          <a:latin typeface="+mj-lt"/>
                        </a:rPr>
                        <a:t>가능 여부 아이콘 표시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5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F20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작성 권한</a:t>
                      </a:r>
                      <a:r>
                        <a:rPr lang="ko-KR" altLang="en-US" baseline="0" dirty="0">
                          <a:latin typeface="+mj-lt"/>
                        </a:rPr>
                        <a:t> 제한 시 작성 권한을 허용하는 사용자 초대 기능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8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F22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릴레이 작성시 미리 보기 제공 및 자연스러운 이어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27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F23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프로필 사진을 통한 사용자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16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F24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j-lt"/>
                        </a:rPr>
                        <a:t>댓글</a:t>
                      </a:r>
                      <a:r>
                        <a:rPr lang="en-US" altLang="ko-KR" dirty="0">
                          <a:latin typeface="+mj-lt"/>
                        </a:rPr>
                        <a:t>, </a:t>
                      </a:r>
                      <a:r>
                        <a:rPr lang="ko-KR" altLang="en-US" dirty="0">
                          <a:latin typeface="+mj-lt"/>
                        </a:rPr>
                        <a:t>좋아요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</a:rPr>
                        <a:t>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73165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5B8FE65C-9A6A-43AC-AAEB-EE5D908F06D1}"/>
              </a:ext>
            </a:extLst>
          </p:cNvPr>
          <p:cNvSpPr/>
          <p:nvPr/>
        </p:nvSpPr>
        <p:spPr>
          <a:xfrm>
            <a:off x="10569359" y="5367437"/>
            <a:ext cx="406400" cy="3903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하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BFB384-187E-4D8E-A96B-F28DCBC9760F}"/>
              </a:ext>
            </a:extLst>
          </p:cNvPr>
          <p:cNvSpPr/>
          <p:nvPr/>
        </p:nvSpPr>
        <p:spPr>
          <a:xfrm>
            <a:off x="10569359" y="4997880"/>
            <a:ext cx="406400" cy="39035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D6481C-C32D-4799-A981-FE0EEB8E7B1C}"/>
              </a:ext>
            </a:extLst>
          </p:cNvPr>
          <p:cNvSpPr/>
          <p:nvPr/>
        </p:nvSpPr>
        <p:spPr>
          <a:xfrm>
            <a:off x="10563435" y="4628323"/>
            <a:ext cx="406400" cy="390352"/>
          </a:xfrm>
          <a:prstGeom prst="ellipse">
            <a:avLst/>
          </a:prstGeom>
          <a:solidFill>
            <a:srgbClr val="92929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2F6BEAA-CEF6-4A97-AE26-D17B8E67D98F}"/>
              </a:ext>
            </a:extLst>
          </p:cNvPr>
          <p:cNvSpPr/>
          <p:nvPr/>
        </p:nvSpPr>
        <p:spPr>
          <a:xfrm>
            <a:off x="10557511" y="3519222"/>
            <a:ext cx="406400" cy="39035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CEDF33-C851-47C1-AA77-E785B7D37869}"/>
              </a:ext>
            </a:extLst>
          </p:cNvPr>
          <p:cNvSpPr/>
          <p:nvPr/>
        </p:nvSpPr>
        <p:spPr>
          <a:xfrm>
            <a:off x="10569359" y="3149245"/>
            <a:ext cx="406400" cy="39035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000B18-C41E-4CF2-96B7-E15905288462}"/>
              </a:ext>
            </a:extLst>
          </p:cNvPr>
          <p:cNvSpPr/>
          <p:nvPr/>
        </p:nvSpPr>
        <p:spPr>
          <a:xfrm>
            <a:off x="10569359" y="4269895"/>
            <a:ext cx="406400" cy="390352"/>
          </a:xfrm>
          <a:prstGeom prst="ellipse">
            <a:avLst/>
          </a:prstGeom>
          <a:solidFill>
            <a:srgbClr val="92929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083C53A-6FE3-4B98-A9B4-0EDF1EACD2E4}"/>
              </a:ext>
            </a:extLst>
          </p:cNvPr>
          <p:cNvSpPr/>
          <p:nvPr/>
        </p:nvSpPr>
        <p:spPr>
          <a:xfrm>
            <a:off x="10569359" y="3894773"/>
            <a:ext cx="406400" cy="3903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39C55A-9D24-4D7A-8EAB-ED7A66CEB48F}"/>
              </a:ext>
            </a:extLst>
          </p:cNvPr>
          <p:cNvSpPr/>
          <p:nvPr/>
        </p:nvSpPr>
        <p:spPr>
          <a:xfrm>
            <a:off x="10569359" y="2776512"/>
            <a:ext cx="406400" cy="390352"/>
          </a:xfrm>
          <a:prstGeom prst="ellipse">
            <a:avLst/>
          </a:prstGeom>
          <a:solidFill>
            <a:srgbClr val="AFDCFB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924138-9370-4132-B208-4F4CBF338613}"/>
              </a:ext>
            </a:extLst>
          </p:cNvPr>
          <p:cNvSpPr/>
          <p:nvPr/>
        </p:nvSpPr>
        <p:spPr>
          <a:xfrm>
            <a:off x="10570060" y="2406535"/>
            <a:ext cx="406400" cy="390352"/>
          </a:xfrm>
          <a:prstGeom prst="ellipse">
            <a:avLst/>
          </a:prstGeom>
          <a:solidFill>
            <a:srgbClr val="AFDCFB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중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9F22AB-B011-4254-BB84-40CB97DD072E}"/>
              </a:ext>
            </a:extLst>
          </p:cNvPr>
          <p:cNvSpPr/>
          <p:nvPr/>
        </p:nvSpPr>
        <p:spPr>
          <a:xfrm>
            <a:off x="10557511" y="2040564"/>
            <a:ext cx="406400" cy="390352"/>
          </a:xfrm>
          <a:prstGeom prst="ellipse">
            <a:avLst/>
          </a:prstGeom>
          <a:solidFill>
            <a:srgbClr val="3CABF6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BA4371-7905-4B86-8766-A29FF89B69C3}"/>
              </a:ext>
            </a:extLst>
          </p:cNvPr>
          <p:cNvSpPr/>
          <p:nvPr/>
        </p:nvSpPr>
        <p:spPr>
          <a:xfrm>
            <a:off x="2930709" y="49157"/>
            <a:ext cx="6330580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en-US" altLang="ko-KR" sz="3200" b="1" kern="0" dirty="0" err="1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SketchBook</a:t>
            </a:r>
            <a:r>
              <a:rPr lang="en-US" altLang="ko-KR" sz="3200" b="1" kern="0" dirty="0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3200" b="1" kern="0" dirty="0">
                <a:ln w="3175">
                  <a:noFill/>
                </a:ln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설계 및 분석 </a:t>
            </a:r>
            <a:r>
              <a:rPr lang="en-US" altLang="ko-KR" sz="3200" b="1" kern="0" dirty="0">
                <a:ln w="3175">
                  <a:noFill/>
                </a:ln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– </a:t>
            </a:r>
            <a:r>
              <a:rPr lang="ko-KR" altLang="en-US" sz="3200" b="1" kern="0" dirty="0">
                <a:ln w="3175">
                  <a:noFill/>
                </a:ln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기능 명세표</a:t>
            </a:r>
            <a:endParaRPr lang="en-US" altLang="ko-KR" sz="800" kern="0" dirty="0">
              <a:solidFill>
                <a:schemeClr val="bg1"/>
              </a:solidFill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44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5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897085" y="818529"/>
            <a:ext cx="4767943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맑은 고딕" panose="020B0503020000020004" pitchFamily="50" charset="-127"/>
                  <a:ea typeface="야놀자 야체 R" panose="02020603020101020101" pitchFamily="18" charset="-127"/>
                </a:rPr>
                <a:t>우리 첫 화면</a:t>
              </a:r>
              <a:endParaRPr kumimoji="0" lang="ko-KR" alt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1"/>
              <a:ext cx="9512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100%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참여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23679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67055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444368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김강민 팀장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6464014"/>
            <a:ext cx="258583" cy="25858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3697FC6-E851-4ED9-B717-05DCFF17861D}"/>
              </a:ext>
            </a:extLst>
          </p:cNvPr>
          <p:cNvGrpSpPr/>
          <p:nvPr/>
        </p:nvGrpSpPr>
        <p:grpSpPr>
          <a:xfrm>
            <a:off x="4006186" y="6426337"/>
            <a:ext cx="1314273" cy="336884"/>
            <a:chOff x="2504691" y="6424864"/>
            <a:chExt cx="1314273" cy="336884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504691" y="6424864"/>
              <a:ext cx="1314273" cy="336884"/>
            </a:xfrm>
            <a:prstGeom prst="roundRect">
              <a:avLst>
                <a:gd name="adj" fmla="val 19398"/>
              </a:avLst>
            </a:prstGeom>
            <a:solidFill>
              <a:schemeClr val="bg1">
                <a:alpha val="31000"/>
              </a:schemeClr>
            </a:solidFill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r">
                <a:defRPr/>
              </a:pPr>
              <a:r>
                <a:rPr lang="ko-KR" altLang="en-US" sz="1100" dirty="0" err="1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이채은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sz="1100" dirty="0">
                  <a:solidFill>
                    <a:prstClr val="white"/>
                  </a:solidFill>
                </a:rPr>
                <a:t>팀원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492" y="6464013"/>
              <a:ext cx="258583" cy="25858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7180F4-C076-4A6C-9EC7-E6A9D8D9D77D}"/>
              </a:ext>
            </a:extLst>
          </p:cNvPr>
          <p:cNvGrpSpPr/>
          <p:nvPr/>
        </p:nvGrpSpPr>
        <p:grpSpPr>
          <a:xfrm>
            <a:off x="2506956" y="6424864"/>
            <a:ext cx="1314273" cy="336884"/>
            <a:chOff x="3924396" y="6424864"/>
            <a:chExt cx="1314273" cy="33688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924396" y="6424864"/>
              <a:ext cx="1314273" cy="336884"/>
            </a:xfrm>
            <a:prstGeom prst="roundRect">
              <a:avLst>
                <a:gd name="adj" fmla="val 19398"/>
              </a:avLst>
            </a:prstGeom>
            <a:solidFill>
              <a:schemeClr val="bg1">
                <a:alpha val="31000"/>
              </a:schemeClr>
            </a:solidFill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이은수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sz="11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팀원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931" y="6462619"/>
              <a:ext cx="259977" cy="25997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9999018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발표일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2020 -03-03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386030-984B-403B-9C4A-5F2E5D9DF367}"/>
              </a:ext>
            </a:extLst>
          </p:cNvPr>
          <p:cNvGrpSpPr/>
          <p:nvPr/>
        </p:nvGrpSpPr>
        <p:grpSpPr>
          <a:xfrm>
            <a:off x="7000558" y="6424864"/>
            <a:ext cx="1314273" cy="336884"/>
            <a:chOff x="2504691" y="6424864"/>
            <a:chExt cx="1314273" cy="336884"/>
          </a:xfrm>
        </p:grpSpPr>
        <p:sp>
          <p:nvSpPr>
            <p:cNvPr id="47" name="모서리가 둥근 직사각형 40">
              <a:extLst>
                <a:ext uri="{FF2B5EF4-FFF2-40B4-BE49-F238E27FC236}">
                  <a16:creationId xmlns:a16="http://schemas.microsoft.com/office/drawing/2014/main" id="{C5D24540-B63F-4A22-8E7A-3600B42DB140}"/>
                </a:ext>
              </a:extLst>
            </p:cNvPr>
            <p:cNvSpPr/>
            <p:nvPr/>
          </p:nvSpPr>
          <p:spPr>
            <a:xfrm>
              <a:off x="2504691" y="6424864"/>
              <a:ext cx="1314273" cy="336884"/>
            </a:xfrm>
            <a:prstGeom prst="roundRect">
              <a:avLst>
                <a:gd name="adj" fmla="val 19398"/>
              </a:avLst>
            </a:prstGeom>
            <a:solidFill>
              <a:schemeClr val="bg1">
                <a:alpha val="31000"/>
              </a:schemeClr>
            </a:solidFill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r"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하승진 </a:t>
              </a:r>
              <a:r>
                <a:rPr lang="ko-KR" altLang="en-US" sz="1100" dirty="0">
                  <a:solidFill>
                    <a:prstClr val="white"/>
                  </a:solidFill>
                </a:rPr>
                <a:t>팀원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C5833FC-5CDA-49B5-9E01-3E5F5957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492" y="6464013"/>
              <a:ext cx="258583" cy="258583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6CAF54-AD32-4C6E-A9EA-42C3FB23472F}"/>
              </a:ext>
            </a:extLst>
          </p:cNvPr>
          <p:cNvGrpSpPr/>
          <p:nvPr/>
        </p:nvGrpSpPr>
        <p:grpSpPr>
          <a:xfrm>
            <a:off x="5505416" y="6424864"/>
            <a:ext cx="1314273" cy="336884"/>
            <a:chOff x="3924396" y="6424864"/>
            <a:chExt cx="1314273" cy="336884"/>
          </a:xfrm>
        </p:grpSpPr>
        <p:sp>
          <p:nvSpPr>
            <p:cNvPr id="50" name="모서리가 둥근 직사각형 41">
              <a:extLst>
                <a:ext uri="{FF2B5EF4-FFF2-40B4-BE49-F238E27FC236}">
                  <a16:creationId xmlns:a16="http://schemas.microsoft.com/office/drawing/2014/main" id="{FAF3CB52-B898-4190-A349-C4F4EEBE8843}"/>
                </a:ext>
              </a:extLst>
            </p:cNvPr>
            <p:cNvSpPr/>
            <p:nvPr/>
          </p:nvSpPr>
          <p:spPr>
            <a:xfrm>
              <a:off x="3924396" y="6424864"/>
              <a:ext cx="1314273" cy="336884"/>
            </a:xfrm>
            <a:prstGeom prst="roundRect">
              <a:avLst>
                <a:gd name="adj" fmla="val 19398"/>
              </a:avLst>
            </a:prstGeom>
            <a:solidFill>
              <a:schemeClr val="bg1">
                <a:alpha val="31000"/>
              </a:schemeClr>
            </a:solidFill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r"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전수환 </a:t>
              </a:r>
              <a:r>
                <a:rPr lang="ko-KR" altLang="en-US" sz="1100" dirty="0">
                  <a:solidFill>
                    <a:prstClr val="white"/>
                  </a:solidFill>
                </a:rPr>
                <a:t>팀원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7DBAFB4-2044-4384-AB06-214E2C9E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931" y="6462619"/>
              <a:ext cx="259977" cy="25997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30959F5-DF97-4C3E-8313-F1ABA43299F0}"/>
              </a:ext>
            </a:extLst>
          </p:cNvPr>
          <p:cNvGrpSpPr/>
          <p:nvPr/>
        </p:nvGrpSpPr>
        <p:grpSpPr>
          <a:xfrm>
            <a:off x="4169658" y="1529951"/>
            <a:ext cx="4222791" cy="3267562"/>
            <a:chOff x="4006185" y="832210"/>
            <a:chExt cx="4767944" cy="37700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ED9B09B-ED32-4848-97E4-40C024A4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8029"/>
            <a:stretch/>
          </p:blipFill>
          <p:spPr>
            <a:xfrm>
              <a:off x="4006186" y="832210"/>
              <a:ext cx="4767943" cy="3257819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2481E11-0BAB-4C32-A600-B5BC1F040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7595"/>
            <a:stretch/>
          </p:blipFill>
          <p:spPr>
            <a:xfrm>
              <a:off x="4006185" y="4040779"/>
              <a:ext cx="4767943" cy="561522"/>
            </a:xfrm>
            <a:prstGeom prst="rect">
              <a:avLst/>
            </a:prstGeom>
          </p:spPr>
        </p:pic>
      </p:grpSp>
      <p:sp>
        <p:nvSpPr>
          <p:cNvPr id="37" name="눈물 방울 36"/>
          <p:cNvSpPr/>
          <p:nvPr/>
        </p:nvSpPr>
        <p:spPr>
          <a:xfrm rot="16200000">
            <a:off x="10326060" y="5390314"/>
            <a:ext cx="276225" cy="276225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94328D-1673-47F6-A52C-0FC2460A2652}"/>
              </a:ext>
            </a:extLst>
          </p:cNvPr>
          <p:cNvSpPr/>
          <p:nvPr/>
        </p:nvSpPr>
        <p:spPr>
          <a:xfrm>
            <a:off x="3821886" y="57528"/>
            <a:ext cx="4918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en-US" altLang="ko-KR" sz="3200" b="1" kern="0" dirty="0" err="1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SketchBook</a:t>
            </a:r>
            <a:r>
              <a:rPr lang="en-US" altLang="ko-KR" sz="3200" b="1" kern="0" dirty="0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3200" b="1" kern="0" dirty="0">
                <a:ln w="3175">
                  <a:noFill/>
                </a:ln>
                <a:solidFill>
                  <a:prstClr val="white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화면 및 기능 시연</a:t>
            </a:r>
            <a:endParaRPr lang="en-US" altLang="ko-KR" sz="800" kern="0" dirty="0">
              <a:solidFill>
                <a:prstClr val="white"/>
              </a:solidFill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22187 -0.59375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7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https://sketchbook/user/l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ogin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74D1A8-11A6-4125-89B2-C2FC7563D0AF}"/>
              </a:ext>
            </a:extLst>
          </p:cNvPr>
          <p:cNvGrpSpPr/>
          <p:nvPr/>
        </p:nvGrpSpPr>
        <p:grpSpPr>
          <a:xfrm>
            <a:off x="1132114" y="1218459"/>
            <a:ext cx="9927425" cy="5639541"/>
            <a:chOff x="1664011" y="2175098"/>
            <a:chExt cx="8863972" cy="53338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87CDA97-1940-4D6E-895B-B76DD115A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107"/>
            <a:stretch/>
          </p:blipFill>
          <p:spPr>
            <a:xfrm>
              <a:off x="1664011" y="2600960"/>
              <a:ext cx="8863972" cy="490797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4129924-369C-4FD3-BBF9-BDBF0F8C5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1022"/>
            <a:stretch/>
          </p:blipFill>
          <p:spPr>
            <a:xfrm>
              <a:off x="1664011" y="2175098"/>
              <a:ext cx="8863972" cy="551543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7850909" y="4738255"/>
            <a:ext cx="1431636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0455" y="4849276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1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https://sketchbook/user/join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6" y="1254228"/>
            <a:ext cx="10037050" cy="513684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121237" y="3464560"/>
            <a:ext cx="1431636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59388" y="3155062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01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https://sketchbook/user/profile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121237" y="3464560"/>
            <a:ext cx="1431636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59388" y="3155062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803"/>
          <a:stretch/>
        </p:blipFill>
        <p:spPr>
          <a:xfrm>
            <a:off x="943868" y="1218459"/>
            <a:ext cx="10297446" cy="61473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27018" y="2355579"/>
            <a:ext cx="9342582" cy="3056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2843" y="1976582"/>
            <a:ext cx="793666" cy="378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https://sketchbook/user/profile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2843" y="1976582"/>
            <a:ext cx="793666" cy="378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6" y="1252713"/>
            <a:ext cx="10330218" cy="512878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557357" y="2794000"/>
            <a:ext cx="1431636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95508" y="2484502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68514" y="1051433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reviewcreate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93" y="1194424"/>
            <a:ext cx="9108598" cy="578362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463635" y="2382982"/>
            <a:ext cx="5686883" cy="4509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13491" y="2017576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33038" y="1890761"/>
            <a:ext cx="944851" cy="417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25643" y="157513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0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7BA10255-D100-4F54-A255-FC41A0063735}"/>
              </a:ext>
            </a:extLst>
          </p:cNvPr>
          <p:cNvSpPr/>
          <p:nvPr/>
        </p:nvSpPr>
        <p:spPr>
          <a:xfrm>
            <a:off x="3657600" y="96011"/>
            <a:ext cx="8412480" cy="666597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1D4D9D-1FB6-43B4-80E2-72FAA55F3CEF}"/>
              </a:ext>
            </a:extLst>
          </p:cNvPr>
          <p:cNvGrpSpPr/>
          <p:nvPr/>
        </p:nvGrpSpPr>
        <p:grpSpPr>
          <a:xfrm>
            <a:off x="3858028" y="5363861"/>
            <a:ext cx="8049492" cy="1266048"/>
            <a:chOff x="3858028" y="5120640"/>
            <a:chExt cx="8049492" cy="1509269"/>
          </a:xfrm>
        </p:grpSpPr>
        <p:sp>
          <p:nvSpPr>
            <p:cNvPr id="24" name="직사각형 3"/>
            <p:cNvSpPr/>
            <p:nvPr/>
          </p:nvSpPr>
          <p:spPr>
            <a:xfrm>
              <a:off x="3858028" y="5120640"/>
              <a:ext cx="8049492" cy="1509269"/>
            </a:xfrm>
            <a:custGeom>
              <a:avLst/>
              <a:gdLst/>
              <a:ahLst/>
              <a:cxnLst/>
              <a:rect l="l" t="t" r="r" b="b"/>
              <a:pathLst>
                <a:path w="9144000" h="1224000">
                  <a:moveTo>
                    <a:pt x="7505254" y="0"/>
                  </a:moveTo>
                  <a:lnTo>
                    <a:pt x="9144000" y="0"/>
                  </a:lnTo>
                  <a:lnTo>
                    <a:pt x="9144000" y="1224000"/>
                  </a:lnTo>
                  <a:lnTo>
                    <a:pt x="0" y="1224000"/>
                  </a:lnTo>
                  <a:lnTo>
                    <a:pt x="0" y="1152128"/>
                  </a:lnTo>
                  <a:lnTo>
                    <a:pt x="6876248" y="1152127"/>
                  </a:lnTo>
                  <a:cubicBezTo>
                    <a:pt x="7001852" y="1152127"/>
                    <a:pt x="7108678" y="1071732"/>
                    <a:pt x="7146933" y="959192"/>
                  </a:cubicBezTo>
                  <a:cubicBezTo>
                    <a:pt x="7158159" y="942182"/>
                    <a:pt x="7167415" y="923552"/>
                    <a:pt x="7174703" y="9036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29" name="Picture 5" descr="H:\블로그\이미지\Time_planning_51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781" y="5493374"/>
              <a:ext cx="763798" cy="7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267937" y="5552108"/>
              <a:ext cx="5605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FA4A5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시사점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7FA4A5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D46BDC-2355-4E6A-A536-61C232D57CDF}"/>
              </a:ext>
            </a:extLst>
          </p:cNvPr>
          <p:cNvGrpSpPr/>
          <p:nvPr/>
        </p:nvGrpSpPr>
        <p:grpSpPr>
          <a:xfrm>
            <a:off x="3858028" y="1475028"/>
            <a:ext cx="8049492" cy="1215394"/>
            <a:chOff x="3858028" y="1839262"/>
            <a:chExt cx="8049492" cy="1509269"/>
          </a:xfrm>
        </p:grpSpPr>
        <p:sp>
          <p:nvSpPr>
            <p:cNvPr id="22" name="직사각형 3"/>
            <p:cNvSpPr/>
            <p:nvPr/>
          </p:nvSpPr>
          <p:spPr>
            <a:xfrm>
              <a:off x="3858028" y="1839262"/>
              <a:ext cx="8049492" cy="1509269"/>
            </a:xfrm>
            <a:custGeom>
              <a:avLst/>
              <a:gdLst/>
              <a:ahLst/>
              <a:cxnLst/>
              <a:rect l="l" t="t" r="r" b="b"/>
              <a:pathLst>
                <a:path w="9144000" h="1224000">
                  <a:moveTo>
                    <a:pt x="7505254" y="0"/>
                  </a:moveTo>
                  <a:lnTo>
                    <a:pt x="9144000" y="0"/>
                  </a:lnTo>
                  <a:lnTo>
                    <a:pt x="9144000" y="1224000"/>
                  </a:lnTo>
                  <a:lnTo>
                    <a:pt x="0" y="1224000"/>
                  </a:lnTo>
                  <a:lnTo>
                    <a:pt x="0" y="1152128"/>
                  </a:lnTo>
                  <a:lnTo>
                    <a:pt x="6876248" y="1152127"/>
                  </a:lnTo>
                  <a:cubicBezTo>
                    <a:pt x="7001852" y="1152127"/>
                    <a:pt x="7108678" y="1071732"/>
                    <a:pt x="7146933" y="959192"/>
                  </a:cubicBezTo>
                  <a:cubicBezTo>
                    <a:pt x="7158159" y="942182"/>
                    <a:pt x="7167415" y="923552"/>
                    <a:pt x="7174703" y="9036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27" name="Picture 3" descr="H:\블로그\아이콘 모음\Wide_flat_screen_laptop_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781" y="2200705"/>
              <a:ext cx="763798" cy="7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999D6D-151D-4850-AB30-B6CF5E42CA28}"/>
                </a:ext>
              </a:extLst>
            </p:cNvPr>
            <p:cNvSpPr txBox="1"/>
            <p:nvPr/>
          </p:nvSpPr>
          <p:spPr>
            <a:xfrm>
              <a:off x="4267937" y="2219924"/>
              <a:ext cx="5605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FA4A5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팀 소개 및 개발 과정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7FA4A5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3EF0CE-4F9C-4E82-9F6E-7FD380D74914}"/>
              </a:ext>
            </a:extLst>
          </p:cNvPr>
          <p:cNvGrpSpPr/>
          <p:nvPr/>
        </p:nvGrpSpPr>
        <p:grpSpPr>
          <a:xfrm>
            <a:off x="3858028" y="4072003"/>
            <a:ext cx="8049492" cy="1208425"/>
            <a:chOff x="3858028" y="3480611"/>
            <a:chExt cx="8049492" cy="1509269"/>
          </a:xfrm>
        </p:grpSpPr>
        <p:sp>
          <p:nvSpPr>
            <p:cNvPr id="23" name="직사각형 3"/>
            <p:cNvSpPr/>
            <p:nvPr/>
          </p:nvSpPr>
          <p:spPr>
            <a:xfrm>
              <a:off x="3858028" y="3480611"/>
              <a:ext cx="8049492" cy="1509269"/>
            </a:xfrm>
            <a:custGeom>
              <a:avLst/>
              <a:gdLst/>
              <a:ahLst/>
              <a:cxnLst/>
              <a:rect l="l" t="t" r="r" b="b"/>
              <a:pathLst>
                <a:path w="9144000" h="1224000">
                  <a:moveTo>
                    <a:pt x="7505254" y="0"/>
                  </a:moveTo>
                  <a:lnTo>
                    <a:pt x="9144000" y="0"/>
                  </a:lnTo>
                  <a:lnTo>
                    <a:pt x="9144000" y="1224000"/>
                  </a:lnTo>
                  <a:lnTo>
                    <a:pt x="0" y="1224000"/>
                  </a:lnTo>
                  <a:lnTo>
                    <a:pt x="0" y="1152128"/>
                  </a:lnTo>
                  <a:lnTo>
                    <a:pt x="6876248" y="1152127"/>
                  </a:lnTo>
                  <a:cubicBezTo>
                    <a:pt x="7001852" y="1152127"/>
                    <a:pt x="7108678" y="1071732"/>
                    <a:pt x="7146933" y="959192"/>
                  </a:cubicBezTo>
                  <a:cubicBezTo>
                    <a:pt x="7158159" y="942182"/>
                    <a:pt x="7167415" y="923552"/>
                    <a:pt x="7174703" y="90363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28" name="Picture 4" descr="H:\블로그\아이콘 모음\Smartphone_Call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781" y="3853345"/>
              <a:ext cx="763798" cy="7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DB97E1-0EF4-421C-A03D-93BB44F5BC45}"/>
                </a:ext>
              </a:extLst>
            </p:cNvPr>
            <p:cNvSpPr txBox="1"/>
            <p:nvPr/>
          </p:nvSpPr>
          <p:spPr>
            <a:xfrm>
              <a:off x="4267937" y="3912079"/>
              <a:ext cx="5605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FA4A5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화면 및 기능 시연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7FA4A5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B452CB-22C7-4CB8-9690-3F420E599852}"/>
              </a:ext>
            </a:extLst>
          </p:cNvPr>
          <p:cNvGrpSpPr/>
          <p:nvPr/>
        </p:nvGrpSpPr>
        <p:grpSpPr>
          <a:xfrm>
            <a:off x="3858028" y="198477"/>
            <a:ext cx="8049492" cy="1167543"/>
            <a:chOff x="3858028" y="198476"/>
            <a:chExt cx="8049492" cy="1509269"/>
          </a:xfrm>
        </p:grpSpPr>
        <p:sp>
          <p:nvSpPr>
            <p:cNvPr id="4" name="직사각형 3"/>
            <p:cNvSpPr/>
            <p:nvPr/>
          </p:nvSpPr>
          <p:spPr>
            <a:xfrm>
              <a:off x="3858028" y="198476"/>
              <a:ext cx="8049492" cy="1509269"/>
            </a:xfrm>
            <a:custGeom>
              <a:avLst/>
              <a:gdLst/>
              <a:ahLst/>
              <a:cxnLst/>
              <a:rect l="l" t="t" r="r" b="b"/>
              <a:pathLst>
                <a:path w="9144000" h="1224000">
                  <a:moveTo>
                    <a:pt x="7505254" y="0"/>
                  </a:moveTo>
                  <a:lnTo>
                    <a:pt x="9144000" y="0"/>
                  </a:lnTo>
                  <a:lnTo>
                    <a:pt x="9144000" y="1224000"/>
                  </a:lnTo>
                  <a:lnTo>
                    <a:pt x="0" y="1224000"/>
                  </a:lnTo>
                  <a:lnTo>
                    <a:pt x="0" y="1152128"/>
                  </a:lnTo>
                  <a:lnTo>
                    <a:pt x="6876248" y="1152127"/>
                  </a:lnTo>
                  <a:cubicBezTo>
                    <a:pt x="7001852" y="1152127"/>
                    <a:pt x="7108678" y="1071732"/>
                    <a:pt x="7146933" y="959192"/>
                  </a:cubicBezTo>
                  <a:cubicBezTo>
                    <a:pt x="7158159" y="942182"/>
                    <a:pt x="7167415" y="923552"/>
                    <a:pt x="7174703" y="90363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26" name="Picture 2" descr="H:\블로그\아이콘 모음\open13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781" y="571210"/>
              <a:ext cx="763798" cy="7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C75DC4-F8E6-4A8A-BF33-974D435994DA}"/>
                </a:ext>
              </a:extLst>
            </p:cNvPr>
            <p:cNvSpPr txBox="1"/>
            <p:nvPr/>
          </p:nvSpPr>
          <p:spPr>
            <a:xfrm>
              <a:off x="4267937" y="629944"/>
              <a:ext cx="5605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FA4A5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스케치북 소개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7FA4A5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</p:txBody>
        </p:sp>
      </p:grp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0E95487-1C61-4772-A628-5883695C6594}"/>
              </a:ext>
            </a:extLst>
          </p:cNvPr>
          <p:cNvSpPr/>
          <p:nvPr/>
        </p:nvSpPr>
        <p:spPr>
          <a:xfrm rot="10800000" flipH="1">
            <a:off x="0" y="-4"/>
            <a:ext cx="3301207" cy="2580643"/>
          </a:xfrm>
          <a:prstGeom prst="rtTriangle">
            <a:avLst/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8E18646-3B59-4177-B459-C3F076200440}"/>
              </a:ext>
            </a:extLst>
          </p:cNvPr>
          <p:cNvCxnSpPr>
            <a:cxnSpLocks/>
            <a:stCxn id="19" idx="4"/>
            <a:endCxn id="19" idx="0"/>
          </p:cNvCxnSpPr>
          <p:nvPr/>
        </p:nvCxnSpPr>
        <p:spPr>
          <a:xfrm flipH="1">
            <a:off x="0" y="-4"/>
            <a:ext cx="3301207" cy="2580643"/>
          </a:xfrm>
          <a:prstGeom prst="line">
            <a:avLst/>
          </a:prstGeom>
          <a:ln w="57150">
            <a:solidFill>
              <a:srgbClr val="FFF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52">
            <a:extLst>
              <a:ext uri="{FF2B5EF4-FFF2-40B4-BE49-F238E27FC236}">
                <a16:creationId xmlns:a16="http://schemas.microsoft.com/office/drawing/2014/main" id="{4C4393F5-A960-43F9-81CA-70C644815BF2}"/>
              </a:ext>
            </a:extLst>
          </p:cNvPr>
          <p:cNvSpPr/>
          <p:nvPr/>
        </p:nvSpPr>
        <p:spPr>
          <a:xfrm>
            <a:off x="-188295" y="96011"/>
            <a:ext cx="2458679" cy="956134"/>
          </a:xfrm>
          <a:prstGeom prst="roundRect">
            <a:avLst>
              <a:gd name="adj" fmla="val 1681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INDEX</a:t>
            </a:r>
            <a:endParaRPr kumimoji="0" lang="ko-KR" altLang="en-US" sz="4400" b="1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A1D954-B08D-4C96-A104-9A4809A17FFB}"/>
              </a:ext>
            </a:extLst>
          </p:cNvPr>
          <p:cNvGrpSpPr/>
          <p:nvPr/>
        </p:nvGrpSpPr>
        <p:grpSpPr>
          <a:xfrm>
            <a:off x="3850127" y="2780145"/>
            <a:ext cx="8049492" cy="1202135"/>
            <a:chOff x="3850127" y="2780145"/>
            <a:chExt cx="8049492" cy="1202135"/>
          </a:xfrm>
        </p:grpSpPr>
        <p:sp>
          <p:nvSpPr>
            <p:cNvPr id="26" name="직사각형 3"/>
            <p:cNvSpPr/>
            <p:nvPr/>
          </p:nvSpPr>
          <p:spPr>
            <a:xfrm>
              <a:off x="3850127" y="2780145"/>
              <a:ext cx="8049492" cy="1202135"/>
            </a:xfrm>
            <a:custGeom>
              <a:avLst/>
              <a:gdLst/>
              <a:ahLst/>
              <a:cxnLst/>
              <a:rect l="l" t="t" r="r" b="b"/>
              <a:pathLst>
                <a:path w="9144000" h="1224000">
                  <a:moveTo>
                    <a:pt x="7505254" y="0"/>
                  </a:moveTo>
                  <a:lnTo>
                    <a:pt x="9144000" y="0"/>
                  </a:lnTo>
                  <a:lnTo>
                    <a:pt x="9144000" y="1224000"/>
                  </a:lnTo>
                  <a:lnTo>
                    <a:pt x="0" y="1224000"/>
                  </a:lnTo>
                  <a:lnTo>
                    <a:pt x="0" y="1152128"/>
                  </a:lnTo>
                  <a:lnTo>
                    <a:pt x="6876248" y="1152127"/>
                  </a:lnTo>
                  <a:cubicBezTo>
                    <a:pt x="7001852" y="1152127"/>
                    <a:pt x="7108678" y="1071732"/>
                    <a:pt x="7146933" y="959192"/>
                  </a:cubicBezTo>
                  <a:cubicBezTo>
                    <a:pt x="7158159" y="942182"/>
                    <a:pt x="7167415" y="923552"/>
                    <a:pt x="7174703" y="90363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DB97E1-0EF4-421C-A03D-93BB44F5BC45}"/>
                </a:ext>
              </a:extLst>
            </p:cNvPr>
            <p:cNvSpPr txBox="1"/>
            <p:nvPr/>
          </p:nvSpPr>
          <p:spPr>
            <a:xfrm>
              <a:off x="4260036" y="3133171"/>
              <a:ext cx="5605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b="1" dirty="0">
                  <a:solidFill>
                    <a:srgbClr val="7FA4A5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설계 및 분석</a:t>
              </a:r>
              <a:endPara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7FA4A5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FEEB5BE-6DCA-4C53-A905-C6BABE296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1410" y="3092542"/>
              <a:ext cx="680539" cy="55349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1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reviewcreate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1" y="1170426"/>
            <a:ext cx="10109371" cy="570474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191735" y="5523345"/>
            <a:ext cx="5686883" cy="1368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39600" y="515401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F09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6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https://sketchbook/main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03" y="1189526"/>
            <a:ext cx="9224015" cy="586123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56389" y="1699491"/>
            <a:ext cx="5686883" cy="4239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4099" y="1764267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https://sketchbook/search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38" y="1218459"/>
            <a:ext cx="10027385" cy="61079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188476" y="6265103"/>
            <a:ext cx="757270" cy="37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532" y="5895771"/>
            <a:ext cx="57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35927" y="1656969"/>
            <a:ext cx="5015345" cy="1566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667" y="276607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7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relaycreate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88476" y="6265103"/>
            <a:ext cx="757270" cy="37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532" y="5895771"/>
            <a:ext cx="57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30" y="1218459"/>
            <a:ext cx="9982002" cy="58727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588324" y="2766080"/>
            <a:ext cx="5015345" cy="1076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4405" y="3221150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F20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2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relaycreate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88476" y="6265103"/>
            <a:ext cx="757270" cy="37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532" y="5895771"/>
            <a:ext cx="57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61" y="1218459"/>
            <a:ext cx="9888656" cy="578353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560111" y="2257598"/>
            <a:ext cx="5015345" cy="1076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9463" y="235735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F06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6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28680" y="96313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71120"/>
            <a:ext cx="11161486" cy="678688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0685" y="779949"/>
            <a:ext cx="10290629" cy="607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629191" y="362418"/>
            <a:ext cx="1282756" cy="367845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24671" y="-4825289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32461" y="814203"/>
            <a:ext cx="9927425" cy="4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https://sketchbook/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relaydetail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1D1893-F20C-4628-B0BB-DB749918B87E}"/>
              </a:ext>
            </a:extLst>
          </p:cNvPr>
          <p:cNvSpPr/>
          <p:nvPr/>
        </p:nvSpPr>
        <p:spPr>
          <a:xfrm>
            <a:off x="4712446" y="217391"/>
            <a:ext cx="27671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Team 9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srgbClr val="FEFDA3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3600" b="1" i="0" u="none" strike="noStrike" kern="0" cap="none" spc="70" normalizeH="0" baseline="0" noProof="0" dirty="0">
              <a:ln w="3175"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88476" y="6265103"/>
            <a:ext cx="757270" cy="37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6532" y="5895771"/>
            <a:ext cx="57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90" y="1218459"/>
            <a:ext cx="9876496" cy="563954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436246" y="3961590"/>
            <a:ext cx="5015345" cy="2303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9570" y="3622905"/>
            <a:ext cx="132764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F22, F23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11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98" name="그룹 97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100" name="양쪽 모서리가 둥근 사각형 99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1" name="도넛 100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막힌 원호 101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도넛 104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4324117" y="8599"/>
              <a:ext cx="3629520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Team 9</a:t>
              </a:r>
              <a:r>
                <a:rPr kumimoji="0" lang="en-US" altLang="ko-KR" sz="3200" b="1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 </a:t>
              </a:r>
              <a:r>
                <a:rPr kumimoji="0" lang="en-US" altLang="ko-KR" sz="3200" b="1" i="0" u="none" strike="noStrike" kern="0" cap="none" spc="0" normalizeH="0" baseline="0" noProof="0" dirty="0" err="1">
                  <a:ln w="3175"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+mn-cs"/>
                </a:rPr>
                <a:t>SketchBook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70" normalizeH="0" baseline="0" noProof="0" dirty="0">
                  <a:ln w="3175"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D4E99D-B455-423F-8BFA-795CE75E4EA0}"/>
              </a:ext>
            </a:extLst>
          </p:cNvPr>
          <p:cNvSpPr/>
          <p:nvPr/>
        </p:nvSpPr>
        <p:spPr>
          <a:xfrm>
            <a:off x="3426542" y="1322711"/>
            <a:ext cx="5338916" cy="40789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E7F5AB-8AAC-49E6-A50A-E0E9F31BCBF0}"/>
              </a:ext>
            </a:extLst>
          </p:cNvPr>
          <p:cNvSpPr/>
          <p:nvPr/>
        </p:nvSpPr>
        <p:spPr>
          <a:xfrm>
            <a:off x="3675533" y="1112771"/>
            <a:ext cx="4958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  <a:cs typeface="조선일보명조" panose="02030304000000000000" pitchFamily="18" charset="-127"/>
              </a:rPr>
              <a:t>공통 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  <a:cs typeface="조선일보명조" panose="02030304000000000000" pitchFamily="18" charset="-127"/>
              </a:rPr>
              <a:t>Project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  <a:cs typeface="조선일보명조" panose="02030304000000000000" pitchFamily="18" charset="-127"/>
              </a:rPr>
              <a:t>를 하며</a:t>
            </a:r>
            <a:r>
              <a:rPr kumimoji="0" lang="ko-KR" altLang="en-US" sz="3200" b="1" i="0" u="none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  <a:cs typeface="조선일보명조" panose="02030304000000000000" pitchFamily="18" charset="-127"/>
              </a:rPr>
              <a:t> 배운 점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69F517-6C75-4209-8D5E-9EA3480B7418}"/>
              </a:ext>
            </a:extLst>
          </p:cNvPr>
          <p:cNvGrpSpPr/>
          <p:nvPr/>
        </p:nvGrpSpPr>
        <p:grpSpPr>
          <a:xfrm>
            <a:off x="4133442" y="1863603"/>
            <a:ext cx="3998117" cy="810329"/>
            <a:chOff x="2547511" y="1484738"/>
            <a:chExt cx="3998117" cy="81032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061B2D-7523-43BF-B14B-D6CAE83BF3DC}"/>
                </a:ext>
              </a:extLst>
            </p:cNvPr>
            <p:cNvGrpSpPr/>
            <p:nvPr/>
          </p:nvGrpSpPr>
          <p:grpSpPr>
            <a:xfrm>
              <a:off x="4546570" y="1484738"/>
              <a:ext cx="44712" cy="322271"/>
              <a:chOff x="4546570" y="1484738"/>
              <a:chExt cx="44712" cy="322271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C121ADE8-28A2-415E-BAD6-CA63CCCB0A06}"/>
                  </a:ext>
                </a:extLst>
              </p:cNvPr>
              <p:cNvSpPr/>
              <p:nvPr/>
            </p:nvSpPr>
            <p:spPr>
              <a:xfrm>
                <a:off x="4546570" y="1484738"/>
                <a:ext cx="44712" cy="447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D108C7B5-352C-403C-B2F9-C64B8267815F}"/>
                  </a:ext>
                </a:extLst>
              </p:cNvPr>
              <p:cNvSpPr/>
              <p:nvPr/>
            </p:nvSpPr>
            <p:spPr>
              <a:xfrm>
                <a:off x="4546570" y="1625148"/>
                <a:ext cx="44712" cy="44712"/>
              </a:xfrm>
              <a:prstGeom prst="ellipse">
                <a:avLst/>
              </a:prstGeom>
              <a:solidFill>
                <a:srgbClr val="FF6969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1E323B9-C80F-46DF-B301-2CE48EBD1B22}"/>
                  </a:ext>
                </a:extLst>
              </p:cNvPr>
              <p:cNvSpPr/>
              <p:nvPr/>
            </p:nvSpPr>
            <p:spPr>
              <a:xfrm>
                <a:off x="4546570" y="1762297"/>
                <a:ext cx="44712" cy="44712"/>
              </a:xfrm>
              <a:prstGeom prst="ellipse">
                <a:avLst/>
              </a:prstGeom>
              <a:solidFill>
                <a:srgbClr val="FF6969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67A443-B78E-4661-9DDC-ACA9CB412FCB}"/>
                </a:ext>
              </a:extLst>
            </p:cNvPr>
            <p:cNvSpPr/>
            <p:nvPr/>
          </p:nvSpPr>
          <p:spPr>
            <a:xfrm>
              <a:off x="2547511" y="1956513"/>
              <a:ext cx="39981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effectLst/>
                  <a:uLnTx/>
                  <a:uFillTx/>
                  <a:latin typeface="+mn-ea"/>
                  <a:cs typeface="+mn-cs"/>
                </a:rPr>
                <a:t>[What </a:t>
              </a:r>
              <a:r>
                <a:rPr lang="en-US" altLang="ko-KR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We</a:t>
              </a:r>
              <a:r>
                <a:rPr lang="ko-KR" altLang="en-US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 </a:t>
              </a:r>
              <a:r>
                <a:rPr lang="en-US" altLang="ko-KR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Learned</a:t>
              </a:r>
              <a:r>
                <a:rPr lang="ko-KR" altLang="en-US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 </a:t>
              </a:r>
              <a:r>
                <a:rPr lang="en-US" altLang="ko-KR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By Our</a:t>
              </a:r>
              <a:r>
                <a:rPr lang="ko-KR" altLang="en-US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 </a:t>
              </a:r>
              <a:r>
                <a:rPr lang="en-US" altLang="ko-KR" sz="1600" b="1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latin typeface="+mn-ea"/>
                </a:rPr>
                <a:t>Project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srgbClr val="FF6969"/>
                  </a:solidFill>
                  <a:effectLst/>
                  <a:uLnTx/>
                  <a:uFillTx/>
                  <a:latin typeface="+mn-ea"/>
                  <a:cs typeface="+mn-cs"/>
                </a:rPr>
                <a:t>]</a:t>
              </a:r>
              <a:endParaRPr kumimoji="0" lang="ko-KR" altLang="en-US" sz="1600" b="1" i="0" u="none" strike="noStrike" kern="1200" cap="none" spc="0" normalizeH="0" baseline="0" noProof="0" dirty="0">
                <a:ln>
                  <a:solidFill>
                    <a:srgbClr val="FF6969">
                      <a:alpha val="0"/>
                    </a:srgbClr>
                  </a:solidFill>
                </a:ln>
                <a:solidFill>
                  <a:srgbClr val="FF6969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9AC5ACB-E9CB-43C3-9745-B3265ECBF9BC}"/>
              </a:ext>
            </a:extLst>
          </p:cNvPr>
          <p:cNvGrpSpPr/>
          <p:nvPr/>
        </p:nvGrpSpPr>
        <p:grpSpPr>
          <a:xfrm>
            <a:off x="2349874" y="3197932"/>
            <a:ext cx="2297116" cy="2163834"/>
            <a:chOff x="485668" y="2602337"/>
            <a:chExt cx="1958763" cy="1827745"/>
          </a:xfrm>
        </p:grpSpPr>
        <p:sp>
          <p:nvSpPr>
            <p:cNvPr id="40" name="모서리가 둥근 직사각형 19">
              <a:extLst>
                <a:ext uri="{FF2B5EF4-FFF2-40B4-BE49-F238E27FC236}">
                  <a16:creationId xmlns:a16="http://schemas.microsoft.com/office/drawing/2014/main" id="{6B8470E9-DD13-4943-BA51-295D89A24872}"/>
                </a:ext>
              </a:extLst>
            </p:cNvPr>
            <p:cNvSpPr/>
            <p:nvPr/>
          </p:nvSpPr>
          <p:spPr>
            <a:xfrm>
              <a:off x="545894" y="2796982"/>
              <a:ext cx="1898537" cy="1633100"/>
            </a:xfrm>
            <a:prstGeom prst="round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B8EC6CB-6329-4517-8720-CC04B84496FF}"/>
                </a:ext>
              </a:extLst>
            </p:cNvPr>
            <p:cNvSpPr/>
            <p:nvPr/>
          </p:nvSpPr>
          <p:spPr>
            <a:xfrm>
              <a:off x="672005" y="2624828"/>
              <a:ext cx="1636584" cy="253509"/>
            </a:xfrm>
            <a:prstGeom prst="rect">
              <a:avLst/>
            </a:prstGeom>
            <a:solidFill>
              <a:srgbClr val="BBFE7E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F5F031-397A-4998-9A0C-490D6665DE59}"/>
                </a:ext>
              </a:extLst>
            </p:cNvPr>
            <p:cNvSpPr/>
            <p:nvPr/>
          </p:nvSpPr>
          <p:spPr>
            <a:xfrm>
              <a:off x="485668" y="2602337"/>
              <a:ext cx="1938975" cy="3119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strike="noStrike" kern="1200" cap="none" spc="-150" normalizeH="0" baseline="0" noProof="0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계획의 중요성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18B744-E14D-49CF-A6B1-A7BCE50746AE}"/>
                </a:ext>
              </a:extLst>
            </p:cNvPr>
            <p:cNvSpPr/>
            <p:nvPr/>
          </p:nvSpPr>
          <p:spPr>
            <a:xfrm>
              <a:off x="765746" y="3095720"/>
              <a:ext cx="1456781" cy="4939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구체적인 목표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 설정</a:t>
              </a: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와이어 프레임 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필수</a:t>
              </a:r>
              <a:endParaRPr lang="en-US" altLang="ko-KR" sz="16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2930C1-7ADD-43C4-84D1-7F1E742E69AA}"/>
                </a:ext>
              </a:extLst>
            </p:cNvPr>
            <p:cNvSpPr/>
            <p:nvPr/>
          </p:nvSpPr>
          <p:spPr>
            <a:xfrm>
              <a:off x="761905" y="3759280"/>
              <a:ext cx="1456781" cy="4939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strike="noStrike" kern="1200" cap="none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‘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같이 이야기를 해도</a:t>
              </a:r>
              <a:endParaRPr lang="en-US" altLang="ko-KR" sz="16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FF5B5B"/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strike="noStrike" kern="1200" cap="none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각자 머릿속은 다르다</a:t>
              </a:r>
              <a:r>
                <a:rPr kumimoji="0" lang="en-US" altLang="ko-KR" sz="1600" b="1" i="0" strike="noStrike" kern="1200" cap="none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’</a:t>
              </a:r>
              <a:endParaRPr kumimoji="0" lang="ko-KR" altLang="en-US" sz="1600" b="1" i="0" strike="noStrike" kern="1200" cap="none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FF5B5B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07F3458-CC5D-435D-A867-9AB3C51C9170}"/>
              </a:ext>
            </a:extLst>
          </p:cNvPr>
          <p:cNvGrpSpPr/>
          <p:nvPr/>
        </p:nvGrpSpPr>
        <p:grpSpPr>
          <a:xfrm>
            <a:off x="7568216" y="3160996"/>
            <a:ext cx="2273910" cy="2175668"/>
            <a:chOff x="4614959" y="2592342"/>
            <a:chExt cx="1938975" cy="1837740"/>
          </a:xfrm>
        </p:grpSpPr>
        <p:sp>
          <p:nvSpPr>
            <p:cNvPr id="46" name="모서리가 둥근 직사각형 32">
              <a:extLst>
                <a:ext uri="{FF2B5EF4-FFF2-40B4-BE49-F238E27FC236}">
                  <a16:creationId xmlns:a16="http://schemas.microsoft.com/office/drawing/2014/main" id="{7307E8EF-F427-40CE-82A3-B7B65CDCF9D9}"/>
                </a:ext>
              </a:extLst>
            </p:cNvPr>
            <p:cNvSpPr/>
            <p:nvPr/>
          </p:nvSpPr>
          <p:spPr>
            <a:xfrm>
              <a:off x="4654168" y="2796982"/>
              <a:ext cx="1898537" cy="1633100"/>
            </a:xfrm>
            <a:prstGeom prst="round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13674D1-29F6-41CA-B1B6-8539E9CE78DA}"/>
                </a:ext>
              </a:extLst>
            </p:cNvPr>
            <p:cNvSpPr/>
            <p:nvPr/>
          </p:nvSpPr>
          <p:spPr>
            <a:xfrm>
              <a:off x="4766152" y="2627612"/>
              <a:ext cx="1636584" cy="241425"/>
            </a:xfrm>
            <a:prstGeom prst="rect">
              <a:avLst/>
            </a:prstGeom>
            <a:solidFill>
              <a:srgbClr val="BBFE7E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9BA660-F20B-40C6-9231-2FB1D6C5B1DC}"/>
                </a:ext>
              </a:extLst>
            </p:cNvPr>
            <p:cNvSpPr/>
            <p:nvPr/>
          </p:nvSpPr>
          <p:spPr>
            <a:xfrm>
              <a:off x="4614959" y="2592342"/>
              <a:ext cx="1938975" cy="3119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50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시간 분배 중요성</a:t>
              </a:r>
              <a:endParaRPr kumimoji="0" lang="ko-KR" altLang="en-US" b="1" i="0" strike="noStrike" kern="1200" cap="none" spc="-150" normalizeH="0" baseline="0" noProof="0" dirty="0">
                <a:ln>
                  <a:solidFill>
                    <a:srgbClr val="FF6969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490DCB-69AC-4EBC-9F95-5D53368B276D}"/>
                </a:ext>
              </a:extLst>
            </p:cNvPr>
            <p:cNvSpPr/>
            <p:nvPr/>
          </p:nvSpPr>
          <p:spPr>
            <a:xfrm>
              <a:off x="4703093" y="3016697"/>
              <a:ext cx="1762705" cy="7279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spc="-15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명세에 주어진</a:t>
              </a:r>
              <a:endParaRPr lang="en-US" altLang="ko-KR" sz="16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기본 기능</a:t>
              </a: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을 확실하게 한 후</a:t>
              </a:r>
              <a:r>
                <a:rPr kumimoji="0" lang="en-US" altLang="ko-KR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</a:t>
              </a:r>
              <a:endParaRPr lang="en-US" altLang="ko-KR" sz="16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부가기능</a:t>
              </a: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 구현하기 </a:t>
              </a:r>
              <a:endParaRPr kumimoji="0" lang="ko-KR" altLang="en-US" sz="1600" b="1" i="0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CFA693D-1083-4C21-9F45-ACDFF7DAC1AC}"/>
                </a:ext>
              </a:extLst>
            </p:cNvPr>
            <p:cNvSpPr/>
            <p:nvPr/>
          </p:nvSpPr>
          <p:spPr>
            <a:xfrm>
              <a:off x="4703093" y="3736777"/>
              <a:ext cx="1762705" cy="4939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base"/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‘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시작이 빨라도 에러는</a:t>
              </a:r>
              <a:endParaRPr lang="en-US" altLang="ko-KR" sz="1600" b="1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FF5B5B"/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algn="ctr" fontAlgn="base"/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언제나 찾아올 수 있다</a:t>
              </a: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.</a:t>
              </a:r>
              <a:endParaRPr kumimoji="0" lang="ko-KR" altLang="en-US" sz="1600" b="1" i="0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03D80CE-6D4D-49DE-A264-67C624661862}"/>
              </a:ext>
            </a:extLst>
          </p:cNvPr>
          <p:cNvGrpSpPr/>
          <p:nvPr/>
        </p:nvGrpSpPr>
        <p:grpSpPr>
          <a:xfrm>
            <a:off x="4967827" y="3174534"/>
            <a:ext cx="2308247" cy="2151121"/>
            <a:chOff x="2523285" y="2613076"/>
            <a:chExt cx="1968254" cy="1817006"/>
          </a:xfrm>
        </p:grpSpPr>
        <p:sp>
          <p:nvSpPr>
            <p:cNvPr id="58" name="모서리가 둥근 직사각형 27">
              <a:extLst>
                <a:ext uri="{FF2B5EF4-FFF2-40B4-BE49-F238E27FC236}">
                  <a16:creationId xmlns:a16="http://schemas.microsoft.com/office/drawing/2014/main" id="{B9264463-3C80-46D2-AF76-E758964C6182}"/>
                </a:ext>
              </a:extLst>
            </p:cNvPr>
            <p:cNvSpPr/>
            <p:nvPr/>
          </p:nvSpPr>
          <p:spPr>
            <a:xfrm>
              <a:off x="2577648" y="2796982"/>
              <a:ext cx="1898537" cy="1633100"/>
            </a:xfrm>
            <a:prstGeom prst="round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86C428-70BE-4381-AA27-EB7D883A5553}"/>
                </a:ext>
              </a:extLst>
            </p:cNvPr>
            <p:cNvSpPr/>
            <p:nvPr/>
          </p:nvSpPr>
          <p:spPr>
            <a:xfrm>
              <a:off x="2703759" y="2636911"/>
              <a:ext cx="1636584" cy="241425"/>
            </a:xfrm>
            <a:prstGeom prst="rect">
              <a:avLst/>
            </a:prstGeom>
            <a:solidFill>
              <a:srgbClr val="BBFE7E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E6459B1-A614-47C4-8AEB-EE7F1B1CD134}"/>
                </a:ext>
              </a:extLst>
            </p:cNvPr>
            <p:cNvSpPr/>
            <p:nvPr/>
          </p:nvSpPr>
          <p:spPr>
            <a:xfrm>
              <a:off x="2523285" y="2613076"/>
              <a:ext cx="1938975" cy="3119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50" dirty="0">
                  <a:ln>
                    <a:solidFill>
                      <a:srgbClr val="FF6969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협업의 중요성</a:t>
              </a:r>
              <a:endParaRPr kumimoji="0" lang="ko-KR" altLang="en-US" b="1" i="0" strike="noStrike" kern="1200" cap="none" spc="-150" normalizeH="0" baseline="0" noProof="0" dirty="0">
                <a:ln>
                  <a:solidFill>
                    <a:srgbClr val="FF6969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48BEE02-20E4-4730-9623-64A7179AE883}"/>
                </a:ext>
              </a:extLst>
            </p:cNvPr>
            <p:cNvSpPr/>
            <p:nvPr/>
          </p:nvSpPr>
          <p:spPr>
            <a:xfrm>
              <a:off x="2645563" y="3131096"/>
              <a:ext cx="1762705" cy="4939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Git </a:t>
              </a:r>
              <a:r>
                <a:rPr lang="en-US" altLang="ko-KR" sz="1600" b="1" spc="-15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Flow</a:t>
              </a:r>
              <a:r>
                <a:rPr lang="ko-KR" altLang="en-US" sz="1600" b="1" spc="-15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에 대한 이해 필요</a:t>
              </a:r>
              <a:r>
                <a:rPr lang="en-US" altLang="ko-KR" sz="1600" b="1" spc="-15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소통</a:t>
              </a:r>
              <a:r>
                <a:rPr kumimoji="0" lang="en-US" altLang="ko-KR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역할분담</a:t>
              </a:r>
              <a:r>
                <a:rPr kumimoji="0" lang="ko-KR" altLang="en-US" sz="1600" b="1" i="0" strike="noStrike" kern="1200" cap="none" spc="-150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 매우 중요</a:t>
              </a:r>
              <a:endParaRPr kumimoji="0" lang="en-US" altLang="ko-KR" sz="1600" b="1" i="0" strike="noStrike" kern="1200" cap="none" spc="-15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831EE05-B77E-419C-B967-718E1872C14E}"/>
                </a:ext>
              </a:extLst>
            </p:cNvPr>
            <p:cNvSpPr/>
            <p:nvPr/>
          </p:nvSpPr>
          <p:spPr>
            <a:xfrm>
              <a:off x="2552563" y="3876063"/>
              <a:ext cx="1938976" cy="2859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‘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신뢰</a:t>
              </a: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인내</a:t>
              </a:r>
              <a:r>
                <a:rPr lang="en-US" altLang="ko-KR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lang="ko-KR" altLang="en-US" sz="1600" b="1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소통＇</a:t>
              </a:r>
              <a:r>
                <a:rPr kumimoji="0" lang="ko-KR" altLang="en-US" sz="1600" b="1" i="0" strike="noStrike" kern="1200" cap="none" normalizeH="0" baseline="0" noProof="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FF5B5B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 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AA2A85-75EC-40C6-B7CC-F2415F323B91}"/>
              </a:ext>
            </a:extLst>
          </p:cNvPr>
          <p:cNvSpPr/>
          <p:nvPr/>
        </p:nvSpPr>
        <p:spPr>
          <a:xfrm>
            <a:off x="3757917" y="6178373"/>
            <a:ext cx="4838592" cy="52921"/>
          </a:xfrm>
          <a:prstGeom prst="rect">
            <a:avLst/>
          </a:prstGeom>
          <a:solidFill>
            <a:srgbClr val="BBFE7E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CA1F8A-AC5E-4E96-B643-9257ADA2AFB9}"/>
              </a:ext>
            </a:extLst>
          </p:cNvPr>
          <p:cNvSpPr/>
          <p:nvPr/>
        </p:nvSpPr>
        <p:spPr>
          <a:xfrm>
            <a:off x="3895094" y="5691309"/>
            <a:ext cx="4636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5B5B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첫 목표 대비 실제 </a:t>
            </a:r>
            <a:r>
              <a:rPr lang="ko-KR" altLang="en-US" sz="32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5B5B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구현율</a:t>
            </a:r>
            <a:r>
              <a:rPr lang="ko-KR" altLang="en-US" sz="32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5B5B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5B5B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70%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5B5B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7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82" grpId="0" animBg="1"/>
      <p:bldP spid="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B759B64-2D21-4FF6-A1A3-07399BA00540}"/>
              </a:ext>
            </a:extLst>
          </p:cNvPr>
          <p:cNvGrpSpPr/>
          <p:nvPr/>
        </p:nvGrpSpPr>
        <p:grpSpPr>
          <a:xfrm>
            <a:off x="1590236" y="54532"/>
            <a:ext cx="1296144" cy="461665"/>
            <a:chOff x="66236" y="54531"/>
            <a:chExt cx="1296144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F38A7B-ACE7-4686-98D5-1BE84ECC8E00}"/>
                </a:ext>
              </a:extLst>
            </p:cNvPr>
            <p:cNvSpPr txBox="1"/>
            <p:nvPr/>
          </p:nvSpPr>
          <p:spPr>
            <a:xfrm>
              <a:off x="66236" y="54531"/>
              <a:ext cx="1296144" cy="461665"/>
            </a:xfrm>
            <a:prstGeom prst="rect">
              <a:avLst/>
            </a:prstGeom>
            <a:noFill/>
            <a:effectLst>
              <a:outerShdw sx="102000" sy="102000" algn="ctr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24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40" panose="02030504000101010101" pitchFamily="18" charset="-127"/>
                  <a:ea typeface="-윤고딕340" panose="02030504000101010101" pitchFamily="18" charset="-127"/>
                </a:rPr>
                <a:t>04</a:t>
              </a:r>
              <a:r>
                <a:rPr lang="en-US" altLang="ko-KR" sz="14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sz="12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Q</a:t>
              </a:r>
              <a:r>
                <a:rPr lang="ko-KR" altLang="en-US" sz="12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&amp;</a:t>
              </a:r>
              <a:r>
                <a:rPr lang="ko-KR" altLang="en-US" sz="12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1200" spc="-13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63500" sx="102000" sy="102000" algn="ctr" rotWithShape="0">
                      <a:prstClr val="black">
                        <a:lumMod val="50000"/>
                        <a:lumOff val="50000"/>
                        <a:alpha val="40000"/>
                      </a:prstClr>
                    </a:outerShdw>
                  </a:effectLst>
                  <a:latin typeface="-윤고딕330" panose="02030504000101010101" pitchFamily="18" charset="-127"/>
                  <a:ea typeface="-윤고딕330" panose="02030504000101010101" pitchFamily="18" charset="-127"/>
                </a:rPr>
                <a:t>A</a:t>
              </a:r>
              <a:endParaRPr lang="ko-KR" altLang="en-US" sz="1200" spc="-1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63500" sx="102000" sy="102000" algn="ctr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107A6103-FF79-4E3B-BF63-BFCD84AD7805}"/>
                </a:ext>
              </a:extLst>
            </p:cNvPr>
            <p:cNvSpPr/>
            <p:nvPr/>
          </p:nvSpPr>
          <p:spPr>
            <a:xfrm rot="16200000">
              <a:off x="340821" y="326747"/>
              <a:ext cx="188592" cy="190306"/>
            </a:xfrm>
            <a:prstGeom prst="rtTriangle">
              <a:avLst/>
            </a:prstGeom>
            <a:solidFill>
              <a:srgbClr val="FFF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6B395E-154A-49FD-A8FA-28619E5CA97C}"/>
              </a:ext>
            </a:extLst>
          </p:cNvPr>
          <p:cNvGrpSpPr/>
          <p:nvPr/>
        </p:nvGrpSpPr>
        <p:grpSpPr>
          <a:xfrm>
            <a:off x="1863963" y="2727318"/>
            <a:ext cx="4640460" cy="701682"/>
            <a:chOff x="1529334" y="2648391"/>
            <a:chExt cx="4640460" cy="70168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5D857A-B407-4181-8140-CEAF25C70564}"/>
                </a:ext>
              </a:extLst>
            </p:cNvPr>
            <p:cNvSpPr/>
            <p:nvPr/>
          </p:nvSpPr>
          <p:spPr>
            <a:xfrm>
              <a:off x="2110451" y="2648391"/>
              <a:ext cx="3478225" cy="701682"/>
            </a:xfrm>
            <a:prstGeom prst="rect">
              <a:avLst/>
            </a:prstGeom>
            <a:solidFill>
              <a:srgbClr val="FEFDA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B36423-9390-477E-AE2E-3AEAD69C1502}"/>
                </a:ext>
              </a:extLst>
            </p:cNvPr>
            <p:cNvSpPr/>
            <p:nvPr/>
          </p:nvSpPr>
          <p:spPr>
            <a:xfrm>
              <a:off x="1529334" y="2666899"/>
              <a:ext cx="4640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defRPr/>
              </a:pPr>
              <a:r>
                <a:rPr lang="en-US" altLang="ko-KR" sz="3200" b="1" spc="-15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  <a:cs typeface="조선일보명조" panose="02030304000000000000" pitchFamily="18" charset="-127"/>
                </a:rPr>
                <a:t>Q &amp; A</a:t>
              </a:r>
              <a:endParaRPr lang="ko-KR" altLang="en-US" sz="3200" b="1" spc="-15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7ADD1A-CC18-461A-AF5A-214CB55C815D}"/>
              </a:ext>
            </a:extLst>
          </p:cNvPr>
          <p:cNvSpPr txBox="1"/>
          <p:nvPr/>
        </p:nvSpPr>
        <p:spPr>
          <a:xfrm>
            <a:off x="6528047" y="1616149"/>
            <a:ext cx="4479916" cy="1658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공통 </a:t>
            </a:r>
            <a:r>
              <a:rPr lang="en-US" altLang="ko-KR" sz="44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PROJECT</a:t>
            </a:r>
          </a:p>
          <a:p>
            <a:endParaRPr lang="en-US" altLang="ko-KR" sz="28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200" b="1" dirty="0"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책을 그리다</a:t>
            </a:r>
            <a:r>
              <a:rPr lang="en-US" altLang="ko-KR" sz="3200" b="1" dirty="0"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, </a:t>
            </a:r>
            <a:r>
              <a:rPr lang="ko-KR" altLang="en-US" sz="3200" b="1" dirty="0">
                <a:solidFill>
                  <a:srgbClr val="F38415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스케치북</a:t>
            </a:r>
            <a:endParaRPr lang="en-US" altLang="ko-KR" sz="3200" b="1" dirty="0">
              <a:solidFill>
                <a:srgbClr val="F38415"/>
              </a:solidFill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en-US" altLang="ko-KR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Team 9</a:t>
            </a: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팀장 김강민</a:t>
            </a:r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팀원 이은수</a:t>
            </a:r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팀원 </a:t>
            </a:r>
            <a:r>
              <a:rPr lang="ko-KR" altLang="en-US" sz="3600" b="1" dirty="0" err="1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이채은</a:t>
            </a:r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팀원 전수환</a:t>
            </a:r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팀원 하승진</a:t>
            </a:r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en-US" altLang="ko-KR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Thanks to</a:t>
            </a: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삼성청년</a:t>
            </a:r>
            <a:r>
              <a:rPr lang="en-US" altLang="ko-KR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SW</a:t>
            </a:r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아카데미</a:t>
            </a:r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최광호 교수님</a:t>
            </a:r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200" b="1" dirty="0" err="1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권순찬</a:t>
            </a:r>
            <a:r>
              <a:rPr lang="en-US" altLang="ko-KR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, </a:t>
            </a:r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김창윤</a:t>
            </a:r>
            <a:r>
              <a:rPr lang="en-US" altLang="ko-KR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 </a:t>
            </a:r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실습 코치님</a:t>
            </a:r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행복한 구미</a:t>
            </a:r>
            <a:r>
              <a:rPr lang="en-US" altLang="ko-KR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_1</a:t>
            </a:r>
            <a:r>
              <a:rPr lang="ko-KR" altLang="en-US" sz="32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반</a:t>
            </a:r>
            <a:endParaRPr lang="en-US" altLang="ko-KR" sz="32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여러분 모두 수고했어요</a:t>
            </a:r>
            <a:r>
              <a:rPr lang="en-US" altLang="ko-KR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!</a:t>
            </a:r>
          </a:p>
          <a:p>
            <a:endParaRPr lang="en-US" altLang="ko-KR" sz="3600" b="1" dirty="0">
              <a:latin typeface="나눔손글씨 왼손잡이도 예뻐" panose="02000503000000000000" pitchFamily="2" charset="-127"/>
              <a:ea typeface="나눔손글씨 왼손잡이도 예뻐" panose="02000503000000000000" pitchFamily="2" charset="-127"/>
            </a:endParaRPr>
          </a:p>
          <a:p>
            <a:r>
              <a:rPr lang="ko-KR" altLang="en-US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감사합니다</a:t>
            </a:r>
            <a:r>
              <a:rPr lang="en-US" altLang="ko-KR" sz="3600" b="1" dirty="0"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9B7E-6E76-4B14-B638-E59D51DB91BD}"/>
              </a:ext>
            </a:extLst>
          </p:cNvPr>
          <p:cNvSpPr/>
          <p:nvPr/>
        </p:nvSpPr>
        <p:spPr>
          <a:xfrm>
            <a:off x="1524000" y="1"/>
            <a:ext cx="9144000" cy="1087655"/>
          </a:xfrm>
          <a:prstGeom prst="rect">
            <a:avLst/>
          </a:prstGeom>
          <a:solidFill>
            <a:srgbClr val="C9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3D45DC-C6CF-46CD-B5D2-BD4B42D737C5}"/>
              </a:ext>
            </a:extLst>
          </p:cNvPr>
          <p:cNvSpPr/>
          <p:nvPr/>
        </p:nvSpPr>
        <p:spPr>
          <a:xfrm>
            <a:off x="1863962" y="5770345"/>
            <a:ext cx="9576197" cy="1087655"/>
          </a:xfrm>
          <a:prstGeom prst="rect">
            <a:avLst/>
          </a:prstGeom>
          <a:solidFill>
            <a:srgbClr val="C9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4761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01 0.3625 L 0.07201 -1.86181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E9A0185-8BF7-463A-8813-56A105FAB38E}"/>
              </a:ext>
            </a:extLst>
          </p:cNvPr>
          <p:cNvGrpSpPr/>
          <p:nvPr/>
        </p:nvGrpSpPr>
        <p:grpSpPr>
          <a:xfrm>
            <a:off x="5464696" y="1496454"/>
            <a:ext cx="6305738" cy="1337482"/>
            <a:chOff x="5464696" y="1496454"/>
            <a:chExt cx="6305738" cy="133748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65CAA20-EF29-4D83-A5A4-5F297172B795}"/>
                </a:ext>
              </a:extLst>
            </p:cNvPr>
            <p:cNvGrpSpPr/>
            <p:nvPr/>
          </p:nvGrpSpPr>
          <p:grpSpPr>
            <a:xfrm>
              <a:off x="5464696" y="1742415"/>
              <a:ext cx="900000" cy="900000"/>
              <a:chOff x="5464696" y="1813535"/>
              <a:chExt cx="900000" cy="900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C8BC43D-4C16-49A5-A2D3-941BC1A4C341}"/>
                  </a:ext>
                </a:extLst>
              </p:cNvPr>
              <p:cNvSpPr/>
              <p:nvPr/>
            </p:nvSpPr>
            <p:spPr>
              <a:xfrm>
                <a:off x="5464696" y="1813535"/>
                <a:ext cx="900000" cy="900000"/>
              </a:xfrm>
              <a:prstGeom prst="ellipse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318C5A3A-FD34-47B7-BA18-032BA8377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893" y="2088163"/>
                <a:ext cx="395606" cy="350745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C8F0057-5A7B-439A-B2D5-AFB2632EFF13}"/>
                </a:ext>
              </a:extLst>
            </p:cNvPr>
            <p:cNvSpPr/>
            <p:nvPr/>
          </p:nvSpPr>
          <p:spPr>
            <a:xfrm>
              <a:off x="6756125" y="1496454"/>
              <a:ext cx="5014309" cy="1337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뻔한 독후감이 아닌 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38415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색다름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을 원하시는 분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더 이상 원고지에 적는 줄거리와 느낀 점은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No!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쓰기 싫은 독후감에서 벗어나세요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86054" y="1595922"/>
            <a:ext cx="4223942" cy="4487378"/>
            <a:chOff x="1483894" y="1595922"/>
            <a:chExt cx="4223942" cy="448737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BF28466-7EB7-4145-B2EB-9EE6F3586F7B}"/>
                </a:ext>
              </a:extLst>
            </p:cNvPr>
            <p:cNvGrpSpPr/>
            <p:nvPr/>
          </p:nvGrpSpPr>
          <p:grpSpPr>
            <a:xfrm>
              <a:off x="1483894" y="1846389"/>
              <a:ext cx="2412845" cy="4236911"/>
              <a:chOff x="6701757" y="346983"/>
              <a:chExt cx="2691684" cy="4726546"/>
            </a:xfrm>
            <a:scene3d>
              <a:camera prst="isometricOffAxis2Right">
                <a:rot lat="1012846" lon="19016511" rev="60000"/>
              </a:camera>
              <a:lightRig rig="threePt" dir="t"/>
            </a:scene3d>
          </p:grpSpPr>
          <p:sp>
            <p:nvSpPr>
              <p:cNvPr id="23" name="사각형: 둥근 모서리 1069">
                <a:extLst>
                  <a:ext uri="{FF2B5EF4-FFF2-40B4-BE49-F238E27FC236}">
                    <a16:creationId xmlns:a16="http://schemas.microsoft.com/office/drawing/2014/main" id="{BAE3C047-3014-48A5-962D-17BAA5E38FC0}"/>
                  </a:ext>
                </a:extLst>
              </p:cNvPr>
              <p:cNvSpPr/>
              <p:nvPr/>
            </p:nvSpPr>
            <p:spPr>
              <a:xfrm>
                <a:off x="6701757" y="346983"/>
                <a:ext cx="2691684" cy="472654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82550">
                <a:solidFill>
                  <a:schemeClr val="tx1">
                    <a:lumMod val="65000"/>
                    <a:lumOff val="35000"/>
                  </a:schemeClr>
                </a:solidFill>
              </a:ln>
              <a:sp3d extrusionH="304800">
                <a:extrusionClr>
                  <a:schemeClr val="tx1">
                    <a:lumMod val="65000"/>
                    <a:lumOff val="3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95">
                <a:extLst>
                  <a:ext uri="{FF2B5EF4-FFF2-40B4-BE49-F238E27FC236}">
                    <a16:creationId xmlns:a16="http://schemas.microsoft.com/office/drawing/2014/main" id="{B9C53F8A-F02C-44A8-BEDE-A97465D206ED}"/>
                  </a:ext>
                </a:extLst>
              </p:cNvPr>
              <p:cNvSpPr/>
              <p:nvPr/>
            </p:nvSpPr>
            <p:spPr>
              <a:xfrm>
                <a:off x="6701757" y="361152"/>
                <a:ext cx="2691684" cy="323419"/>
              </a:xfrm>
              <a:prstGeom prst="round2SameRect">
                <a:avLst>
                  <a:gd name="adj1" fmla="val 32865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noFill/>
              </a:ln>
              <a:sp3d extrusionH="304800">
                <a:extrusionClr>
                  <a:schemeClr val="tx1">
                    <a:lumMod val="65000"/>
                    <a:lumOff val="3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사각형: 둥근 위쪽 모서리 96">
                <a:extLst>
                  <a:ext uri="{FF2B5EF4-FFF2-40B4-BE49-F238E27FC236}">
                    <a16:creationId xmlns:a16="http://schemas.microsoft.com/office/drawing/2014/main" id="{E2FD219D-19E0-4217-B784-BEE17BC5A285}"/>
                  </a:ext>
                </a:extLst>
              </p:cNvPr>
              <p:cNvSpPr/>
              <p:nvPr/>
            </p:nvSpPr>
            <p:spPr>
              <a:xfrm>
                <a:off x="6701757" y="4702974"/>
                <a:ext cx="2691684" cy="362165"/>
              </a:xfrm>
              <a:prstGeom prst="round2SameRect">
                <a:avLst>
                  <a:gd name="adj1" fmla="val 0"/>
                  <a:gd name="adj2" fmla="val 302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noFill/>
              </a:ln>
              <a:sp3d extrusionH="304800">
                <a:extrusionClr>
                  <a:schemeClr val="tx1">
                    <a:lumMod val="65000"/>
                    <a:lumOff val="3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사각형: 둥근 모서리 97">
                <a:extLst>
                  <a:ext uri="{FF2B5EF4-FFF2-40B4-BE49-F238E27FC236}">
                    <a16:creationId xmlns:a16="http://schemas.microsoft.com/office/drawing/2014/main" id="{9BF81C2E-3E4C-4F4B-A2C1-F70AE7E8598B}"/>
                  </a:ext>
                </a:extLst>
              </p:cNvPr>
              <p:cNvSpPr/>
              <p:nvPr/>
            </p:nvSpPr>
            <p:spPr>
              <a:xfrm>
                <a:off x="7695004" y="479658"/>
                <a:ext cx="705190" cy="864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sp3d extrusionH="304800">
                <a:extrusionClr>
                  <a:schemeClr val="tx1">
                    <a:lumMod val="65000"/>
                    <a:lumOff val="3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사각형: 둥근 모서리 98">
                <a:extLst>
                  <a:ext uri="{FF2B5EF4-FFF2-40B4-BE49-F238E27FC236}">
                    <a16:creationId xmlns:a16="http://schemas.microsoft.com/office/drawing/2014/main" id="{8502DD83-D7F2-4D8D-BEEB-123DBCECD230}"/>
                  </a:ext>
                </a:extLst>
              </p:cNvPr>
              <p:cNvSpPr/>
              <p:nvPr/>
            </p:nvSpPr>
            <p:spPr>
              <a:xfrm>
                <a:off x="7741707" y="4798895"/>
                <a:ext cx="611785" cy="2052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  <a:sp3d extrusionH="304800">
                <a:extrusionClr>
                  <a:schemeClr val="tx1">
                    <a:lumMod val="65000"/>
                    <a:lumOff val="3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89A23A-CBCD-4310-9B49-756FA9F32AA9}"/>
                </a:ext>
              </a:extLst>
            </p:cNvPr>
            <p:cNvGrpSpPr/>
            <p:nvPr/>
          </p:nvGrpSpPr>
          <p:grpSpPr>
            <a:xfrm>
              <a:off x="1790498" y="2265625"/>
              <a:ext cx="2943918" cy="2665282"/>
              <a:chOff x="7711661" y="1076896"/>
              <a:chExt cx="3284130" cy="2973293"/>
            </a:xfrm>
          </p:grpSpPr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2999341F-700D-4BF2-A9B7-602FB975832A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638360" y="3263337"/>
                <a:ext cx="300214" cy="425935"/>
              </a:xfrm>
              <a:custGeom>
                <a:avLst/>
                <a:gdLst>
                  <a:gd name="T0" fmla="*/ 357 w 832"/>
                  <a:gd name="T1" fmla="*/ 1050 h 1179"/>
                  <a:gd name="T2" fmla="*/ 768 w 832"/>
                  <a:gd name="T3" fmla="*/ 1179 h 1179"/>
                  <a:gd name="T4" fmla="*/ 775 w 832"/>
                  <a:gd name="T5" fmla="*/ 1176 h 1179"/>
                  <a:gd name="T6" fmla="*/ 808 w 832"/>
                  <a:gd name="T7" fmla="*/ 1133 h 1179"/>
                  <a:gd name="T8" fmla="*/ 828 w 832"/>
                  <a:gd name="T9" fmla="*/ 1075 h 1179"/>
                  <a:gd name="T10" fmla="*/ 832 w 832"/>
                  <a:gd name="T11" fmla="*/ 983 h 1179"/>
                  <a:gd name="T12" fmla="*/ 812 w 832"/>
                  <a:gd name="T13" fmla="*/ 853 h 1179"/>
                  <a:gd name="T14" fmla="*/ 759 w 832"/>
                  <a:gd name="T15" fmla="*/ 676 h 1179"/>
                  <a:gd name="T16" fmla="*/ 660 w 832"/>
                  <a:gd name="T17" fmla="*/ 447 h 1179"/>
                  <a:gd name="T18" fmla="*/ 588 w 832"/>
                  <a:gd name="T19" fmla="*/ 308 h 1179"/>
                  <a:gd name="T20" fmla="*/ 526 w 832"/>
                  <a:gd name="T21" fmla="*/ 195 h 1179"/>
                  <a:gd name="T22" fmla="*/ 444 w 832"/>
                  <a:gd name="T23" fmla="*/ 61 h 1179"/>
                  <a:gd name="T24" fmla="*/ 400 w 832"/>
                  <a:gd name="T25" fmla="*/ 9 h 1179"/>
                  <a:gd name="T26" fmla="*/ 385 w 832"/>
                  <a:gd name="T27" fmla="*/ 0 h 1179"/>
                  <a:gd name="T28" fmla="*/ 383 w 832"/>
                  <a:gd name="T29" fmla="*/ 0 h 1179"/>
                  <a:gd name="T30" fmla="*/ 0 w 832"/>
                  <a:gd name="T31" fmla="*/ 615 h 1179"/>
                  <a:gd name="T32" fmla="*/ 357 w 832"/>
                  <a:gd name="T33" fmla="*/ 1050 h 1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2" h="1179">
                    <a:moveTo>
                      <a:pt x="357" y="1050"/>
                    </a:moveTo>
                    <a:lnTo>
                      <a:pt x="768" y="1179"/>
                    </a:lnTo>
                    <a:lnTo>
                      <a:pt x="775" y="1176"/>
                    </a:lnTo>
                    <a:lnTo>
                      <a:pt x="808" y="1133"/>
                    </a:lnTo>
                    <a:lnTo>
                      <a:pt x="828" y="1075"/>
                    </a:lnTo>
                    <a:lnTo>
                      <a:pt x="832" y="983"/>
                    </a:lnTo>
                    <a:lnTo>
                      <a:pt x="812" y="853"/>
                    </a:lnTo>
                    <a:lnTo>
                      <a:pt x="759" y="676"/>
                    </a:lnTo>
                    <a:lnTo>
                      <a:pt x="660" y="447"/>
                    </a:lnTo>
                    <a:lnTo>
                      <a:pt x="588" y="308"/>
                    </a:lnTo>
                    <a:lnTo>
                      <a:pt x="526" y="195"/>
                    </a:lnTo>
                    <a:lnTo>
                      <a:pt x="444" y="61"/>
                    </a:lnTo>
                    <a:lnTo>
                      <a:pt x="400" y="9"/>
                    </a:lnTo>
                    <a:lnTo>
                      <a:pt x="385" y="0"/>
                    </a:lnTo>
                    <a:lnTo>
                      <a:pt x="383" y="0"/>
                    </a:lnTo>
                    <a:lnTo>
                      <a:pt x="0" y="615"/>
                    </a:lnTo>
                    <a:lnTo>
                      <a:pt x="357" y="1050"/>
                    </a:lnTo>
                    <a:close/>
                  </a:path>
                </a:pathLst>
              </a:custGeom>
              <a:solidFill>
                <a:srgbClr val="9F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790FC6AF-4DFC-4D8A-BFD0-B2D2A805628F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480659" y="3285610"/>
                <a:ext cx="315387" cy="564662"/>
              </a:xfrm>
              <a:custGeom>
                <a:avLst/>
                <a:gdLst>
                  <a:gd name="T0" fmla="*/ 539 w 874"/>
                  <a:gd name="T1" fmla="*/ 0 h 1564"/>
                  <a:gd name="T2" fmla="*/ 559 w 874"/>
                  <a:gd name="T3" fmla="*/ 41 h 1564"/>
                  <a:gd name="T4" fmla="*/ 668 w 874"/>
                  <a:gd name="T5" fmla="*/ 304 h 1564"/>
                  <a:gd name="T6" fmla="*/ 753 w 874"/>
                  <a:gd name="T7" fmla="*/ 543 h 1564"/>
                  <a:gd name="T8" fmla="*/ 810 w 874"/>
                  <a:gd name="T9" fmla="*/ 744 h 1564"/>
                  <a:gd name="T10" fmla="*/ 841 w 874"/>
                  <a:gd name="T11" fmla="*/ 878 h 1564"/>
                  <a:gd name="T12" fmla="*/ 863 w 874"/>
                  <a:gd name="T13" fmla="*/ 1012 h 1564"/>
                  <a:gd name="T14" fmla="*/ 874 w 874"/>
                  <a:gd name="T15" fmla="*/ 1140 h 1564"/>
                  <a:gd name="T16" fmla="*/ 871 w 874"/>
                  <a:gd name="T17" fmla="*/ 1260 h 1564"/>
                  <a:gd name="T18" fmla="*/ 853 w 874"/>
                  <a:gd name="T19" fmla="*/ 1368 h 1564"/>
                  <a:gd name="T20" fmla="*/ 825 w 874"/>
                  <a:gd name="T21" fmla="*/ 1438 h 1564"/>
                  <a:gd name="T22" fmla="*/ 802 w 874"/>
                  <a:gd name="T23" fmla="*/ 1480 h 1564"/>
                  <a:gd name="T24" fmla="*/ 774 w 874"/>
                  <a:gd name="T25" fmla="*/ 1517 h 1564"/>
                  <a:gd name="T26" fmla="*/ 739 w 874"/>
                  <a:gd name="T27" fmla="*/ 1549 h 1564"/>
                  <a:gd name="T28" fmla="*/ 719 w 874"/>
                  <a:gd name="T29" fmla="*/ 1564 h 1564"/>
                  <a:gd name="T30" fmla="*/ 2 w 874"/>
                  <a:gd name="T31" fmla="*/ 1153 h 1564"/>
                  <a:gd name="T32" fmla="*/ 0 w 874"/>
                  <a:gd name="T33" fmla="*/ 1146 h 1564"/>
                  <a:gd name="T34" fmla="*/ 28 w 874"/>
                  <a:gd name="T35" fmla="*/ 1061 h 1564"/>
                  <a:gd name="T36" fmla="*/ 117 w 874"/>
                  <a:gd name="T37" fmla="*/ 827 h 1564"/>
                  <a:gd name="T38" fmla="*/ 248 w 874"/>
                  <a:gd name="T39" fmla="*/ 522 h 1564"/>
                  <a:gd name="T40" fmla="*/ 342 w 874"/>
                  <a:gd name="T41" fmla="*/ 323 h 1564"/>
                  <a:gd name="T42" fmla="*/ 431 w 874"/>
                  <a:gd name="T43" fmla="*/ 153 h 1564"/>
                  <a:gd name="T44" fmla="*/ 490 w 874"/>
                  <a:gd name="T45" fmla="*/ 58 h 1564"/>
                  <a:gd name="T46" fmla="*/ 524 w 874"/>
                  <a:gd name="T47" fmla="*/ 15 h 1564"/>
                  <a:gd name="T48" fmla="*/ 539 w 874"/>
                  <a:gd name="T49" fmla="*/ 0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4" h="1564">
                    <a:moveTo>
                      <a:pt x="539" y="0"/>
                    </a:moveTo>
                    <a:lnTo>
                      <a:pt x="559" y="41"/>
                    </a:lnTo>
                    <a:lnTo>
                      <a:pt x="668" y="304"/>
                    </a:lnTo>
                    <a:lnTo>
                      <a:pt x="753" y="543"/>
                    </a:lnTo>
                    <a:lnTo>
                      <a:pt x="810" y="744"/>
                    </a:lnTo>
                    <a:lnTo>
                      <a:pt x="841" y="878"/>
                    </a:lnTo>
                    <a:lnTo>
                      <a:pt x="863" y="1012"/>
                    </a:lnTo>
                    <a:lnTo>
                      <a:pt x="874" y="1140"/>
                    </a:lnTo>
                    <a:lnTo>
                      <a:pt x="871" y="1260"/>
                    </a:lnTo>
                    <a:lnTo>
                      <a:pt x="853" y="1368"/>
                    </a:lnTo>
                    <a:lnTo>
                      <a:pt x="825" y="1438"/>
                    </a:lnTo>
                    <a:lnTo>
                      <a:pt x="802" y="1480"/>
                    </a:lnTo>
                    <a:lnTo>
                      <a:pt x="774" y="1517"/>
                    </a:lnTo>
                    <a:lnTo>
                      <a:pt x="739" y="1549"/>
                    </a:lnTo>
                    <a:lnTo>
                      <a:pt x="719" y="1564"/>
                    </a:lnTo>
                    <a:lnTo>
                      <a:pt x="2" y="1153"/>
                    </a:lnTo>
                    <a:lnTo>
                      <a:pt x="0" y="1146"/>
                    </a:lnTo>
                    <a:lnTo>
                      <a:pt x="28" y="1061"/>
                    </a:lnTo>
                    <a:lnTo>
                      <a:pt x="117" y="827"/>
                    </a:lnTo>
                    <a:lnTo>
                      <a:pt x="248" y="522"/>
                    </a:lnTo>
                    <a:lnTo>
                      <a:pt x="342" y="323"/>
                    </a:lnTo>
                    <a:lnTo>
                      <a:pt x="431" y="153"/>
                    </a:lnTo>
                    <a:lnTo>
                      <a:pt x="490" y="58"/>
                    </a:lnTo>
                    <a:lnTo>
                      <a:pt x="524" y="15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B6135755-37C3-43E4-A37C-0F2F9A7771C3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978506" y="2308014"/>
                <a:ext cx="785758" cy="943993"/>
              </a:xfrm>
              <a:custGeom>
                <a:avLst/>
                <a:gdLst>
                  <a:gd name="T0" fmla="*/ 2177 w 2177"/>
                  <a:gd name="T1" fmla="*/ 1766 h 2612"/>
                  <a:gd name="T2" fmla="*/ 2099 w 2177"/>
                  <a:gd name="T3" fmla="*/ 2253 h 2612"/>
                  <a:gd name="T4" fmla="*/ 1510 w 2177"/>
                  <a:gd name="T5" fmla="*/ 2612 h 2612"/>
                  <a:gd name="T6" fmla="*/ 1421 w 2177"/>
                  <a:gd name="T7" fmla="*/ 2452 h 2612"/>
                  <a:gd name="T8" fmla="*/ 1000 w 2177"/>
                  <a:gd name="T9" fmla="*/ 1719 h 2612"/>
                  <a:gd name="T10" fmla="*/ 817 w 2177"/>
                  <a:gd name="T11" fmla="*/ 1419 h 2612"/>
                  <a:gd name="T12" fmla="*/ 737 w 2177"/>
                  <a:gd name="T13" fmla="*/ 1299 h 2612"/>
                  <a:gd name="T14" fmla="*/ 717 w 2177"/>
                  <a:gd name="T15" fmla="*/ 1279 h 2612"/>
                  <a:gd name="T16" fmla="*/ 686 w 2177"/>
                  <a:gd name="T17" fmla="*/ 1263 h 2612"/>
                  <a:gd name="T18" fmla="*/ 613 w 2177"/>
                  <a:gd name="T19" fmla="*/ 1243 h 2612"/>
                  <a:gd name="T20" fmla="*/ 532 w 2177"/>
                  <a:gd name="T21" fmla="*/ 1224 h 2612"/>
                  <a:gd name="T22" fmla="*/ 469 w 2177"/>
                  <a:gd name="T23" fmla="*/ 1197 h 2612"/>
                  <a:gd name="T24" fmla="*/ 429 w 2177"/>
                  <a:gd name="T25" fmla="*/ 1170 h 2612"/>
                  <a:gd name="T26" fmla="*/ 410 w 2177"/>
                  <a:gd name="T27" fmla="*/ 1152 h 2612"/>
                  <a:gd name="T28" fmla="*/ 365 w 2177"/>
                  <a:gd name="T29" fmla="*/ 1101 h 2612"/>
                  <a:gd name="T30" fmla="*/ 236 w 2177"/>
                  <a:gd name="T31" fmla="*/ 913 h 2612"/>
                  <a:gd name="T32" fmla="*/ 39 w 2177"/>
                  <a:gd name="T33" fmla="*/ 601 h 2612"/>
                  <a:gd name="T34" fmla="*/ 0 w 2177"/>
                  <a:gd name="T35" fmla="*/ 537 h 2612"/>
                  <a:gd name="T36" fmla="*/ 999 w 2177"/>
                  <a:gd name="T37" fmla="*/ 0 h 2612"/>
                  <a:gd name="T38" fmla="*/ 1056 w 2177"/>
                  <a:gd name="T39" fmla="*/ 54 h 2612"/>
                  <a:gd name="T40" fmla="*/ 1180 w 2177"/>
                  <a:gd name="T41" fmla="*/ 151 h 2612"/>
                  <a:gd name="T42" fmla="*/ 1310 w 2177"/>
                  <a:gd name="T43" fmla="*/ 227 h 2612"/>
                  <a:gd name="T44" fmla="*/ 1444 w 2177"/>
                  <a:gd name="T45" fmla="*/ 285 h 2612"/>
                  <a:gd name="T46" fmla="*/ 1510 w 2177"/>
                  <a:gd name="T47" fmla="*/ 307 h 2612"/>
                  <a:gd name="T48" fmla="*/ 1507 w 2177"/>
                  <a:gd name="T49" fmla="*/ 309 h 2612"/>
                  <a:gd name="T50" fmla="*/ 1488 w 2177"/>
                  <a:gd name="T51" fmla="*/ 338 h 2612"/>
                  <a:gd name="T52" fmla="*/ 1485 w 2177"/>
                  <a:gd name="T53" fmla="*/ 357 h 2612"/>
                  <a:gd name="T54" fmla="*/ 1471 w 2177"/>
                  <a:gd name="T55" fmla="*/ 382 h 2612"/>
                  <a:gd name="T56" fmla="*/ 1449 w 2177"/>
                  <a:gd name="T57" fmla="*/ 432 h 2612"/>
                  <a:gd name="T58" fmla="*/ 1437 w 2177"/>
                  <a:gd name="T59" fmla="*/ 482 h 2612"/>
                  <a:gd name="T60" fmla="*/ 1429 w 2177"/>
                  <a:gd name="T61" fmla="*/ 534 h 2612"/>
                  <a:gd name="T62" fmla="*/ 1432 w 2177"/>
                  <a:gd name="T63" fmla="*/ 585 h 2612"/>
                  <a:gd name="T64" fmla="*/ 1444 w 2177"/>
                  <a:gd name="T65" fmla="*/ 634 h 2612"/>
                  <a:gd name="T66" fmla="*/ 1462 w 2177"/>
                  <a:gd name="T67" fmla="*/ 680 h 2612"/>
                  <a:gd name="T68" fmla="*/ 1493 w 2177"/>
                  <a:gd name="T69" fmla="*/ 723 h 2612"/>
                  <a:gd name="T70" fmla="*/ 1510 w 2177"/>
                  <a:gd name="T71" fmla="*/ 742 h 2612"/>
                  <a:gd name="T72" fmla="*/ 2177 w 2177"/>
                  <a:gd name="T73" fmla="*/ 1766 h 2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77" h="2612">
                    <a:moveTo>
                      <a:pt x="2177" y="1766"/>
                    </a:moveTo>
                    <a:lnTo>
                      <a:pt x="2099" y="2253"/>
                    </a:lnTo>
                    <a:lnTo>
                      <a:pt x="1510" y="2612"/>
                    </a:lnTo>
                    <a:lnTo>
                      <a:pt x="1421" y="2452"/>
                    </a:lnTo>
                    <a:lnTo>
                      <a:pt x="1000" y="1719"/>
                    </a:lnTo>
                    <a:lnTo>
                      <a:pt x="817" y="1419"/>
                    </a:lnTo>
                    <a:lnTo>
                      <a:pt x="737" y="1299"/>
                    </a:lnTo>
                    <a:lnTo>
                      <a:pt x="717" y="1279"/>
                    </a:lnTo>
                    <a:lnTo>
                      <a:pt x="686" y="1263"/>
                    </a:lnTo>
                    <a:lnTo>
                      <a:pt x="613" y="1243"/>
                    </a:lnTo>
                    <a:lnTo>
                      <a:pt x="532" y="1224"/>
                    </a:lnTo>
                    <a:lnTo>
                      <a:pt x="469" y="1197"/>
                    </a:lnTo>
                    <a:lnTo>
                      <a:pt x="429" y="1170"/>
                    </a:lnTo>
                    <a:lnTo>
                      <a:pt x="410" y="1152"/>
                    </a:lnTo>
                    <a:lnTo>
                      <a:pt x="365" y="1101"/>
                    </a:lnTo>
                    <a:lnTo>
                      <a:pt x="236" y="913"/>
                    </a:lnTo>
                    <a:lnTo>
                      <a:pt x="39" y="601"/>
                    </a:lnTo>
                    <a:lnTo>
                      <a:pt x="0" y="537"/>
                    </a:lnTo>
                    <a:lnTo>
                      <a:pt x="999" y="0"/>
                    </a:lnTo>
                    <a:lnTo>
                      <a:pt x="1056" y="54"/>
                    </a:lnTo>
                    <a:lnTo>
                      <a:pt x="1180" y="151"/>
                    </a:lnTo>
                    <a:lnTo>
                      <a:pt x="1310" y="227"/>
                    </a:lnTo>
                    <a:lnTo>
                      <a:pt x="1444" y="285"/>
                    </a:lnTo>
                    <a:lnTo>
                      <a:pt x="1510" y="307"/>
                    </a:lnTo>
                    <a:lnTo>
                      <a:pt x="1507" y="309"/>
                    </a:lnTo>
                    <a:lnTo>
                      <a:pt x="1488" y="338"/>
                    </a:lnTo>
                    <a:lnTo>
                      <a:pt x="1485" y="357"/>
                    </a:lnTo>
                    <a:lnTo>
                      <a:pt x="1471" y="382"/>
                    </a:lnTo>
                    <a:lnTo>
                      <a:pt x="1449" y="432"/>
                    </a:lnTo>
                    <a:lnTo>
                      <a:pt x="1437" y="482"/>
                    </a:lnTo>
                    <a:lnTo>
                      <a:pt x="1429" y="534"/>
                    </a:lnTo>
                    <a:lnTo>
                      <a:pt x="1432" y="585"/>
                    </a:lnTo>
                    <a:lnTo>
                      <a:pt x="1444" y="634"/>
                    </a:lnTo>
                    <a:lnTo>
                      <a:pt x="1462" y="680"/>
                    </a:lnTo>
                    <a:lnTo>
                      <a:pt x="1493" y="723"/>
                    </a:lnTo>
                    <a:lnTo>
                      <a:pt x="1510" y="742"/>
                    </a:lnTo>
                    <a:lnTo>
                      <a:pt x="2177" y="1766"/>
                    </a:lnTo>
                    <a:close/>
                  </a:path>
                </a:pathLst>
              </a:custGeom>
              <a:solidFill>
                <a:srgbClr val="FF7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63">
                <a:extLst>
                  <a:ext uri="{FF2B5EF4-FFF2-40B4-BE49-F238E27FC236}">
                    <a16:creationId xmlns:a16="http://schemas.microsoft.com/office/drawing/2014/main" id="{AB6D7A28-EA54-45A0-B659-D2CCCB985D97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9406451" y="1300420"/>
                <a:ext cx="1326576" cy="1206274"/>
              </a:xfrm>
              <a:custGeom>
                <a:avLst/>
                <a:gdLst>
                  <a:gd name="T0" fmla="*/ 3490 w 3672"/>
                  <a:gd name="T1" fmla="*/ 1639 h 3339"/>
                  <a:gd name="T2" fmla="*/ 3602 w 3672"/>
                  <a:gd name="T3" fmla="*/ 2164 h 3339"/>
                  <a:gd name="T4" fmla="*/ 3666 w 3672"/>
                  <a:gd name="T5" fmla="*/ 2676 h 3339"/>
                  <a:gd name="T6" fmla="*/ 3661 w 3672"/>
                  <a:gd name="T7" fmla="*/ 3020 h 3339"/>
                  <a:gd name="T8" fmla="*/ 3628 w 3672"/>
                  <a:gd name="T9" fmla="*/ 3143 h 3339"/>
                  <a:gd name="T10" fmla="*/ 3585 w 3672"/>
                  <a:gd name="T11" fmla="*/ 3186 h 3339"/>
                  <a:gd name="T12" fmla="*/ 2711 w 3672"/>
                  <a:gd name="T13" fmla="*/ 3098 h 3339"/>
                  <a:gd name="T14" fmla="*/ 2088 w 3672"/>
                  <a:gd name="T15" fmla="*/ 3082 h 3339"/>
                  <a:gd name="T16" fmla="*/ 1705 w 3672"/>
                  <a:gd name="T17" fmla="*/ 3124 h 3339"/>
                  <a:gd name="T18" fmla="*/ 1390 w 3672"/>
                  <a:gd name="T19" fmla="*/ 3195 h 3339"/>
                  <a:gd name="T20" fmla="*/ 1060 w 3672"/>
                  <a:gd name="T21" fmla="*/ 3304 h 3339"/>
                  <a:gd name="T22" fmla="*/ 926 w 3672"/>
                  <a:gd name="T23" fmla="*/ 3333 h 3339"/>
                  <a:gd name="T24" fmla="*/ 719 w 3672"/>
                  <a:gd name="T25" fmla="*/ 3245 h 3339"/>
                  <a:gd name="T26" fmla="*/ 505 w 3672"/>
                  <a:gd name="T27" fmla="*/ 3077 h 3339"/>
                  <a:gd name="T28" fmla="*/ 308 w 3672"/>
                  <a:gd name="T29" fmla="*/ 2839 h 3339"/>
                  <a:gd name="T30" fmla="*/ 180 w 3672"/>
                  <a:gd name="T31" fmla="*/ 2623 h 3339"/>
                  <a:gd name="T32" fmla="*/ 84 w 3672"/>
                  <a:gd name="T33" fmla="*/ 2392 h 3339"/>
                  <a:gd name="T34" fmla="*/ 12 w 3672"/>
                  <a:gd name="T35" fmla="*/ 2101 h 3339"/>
                  <a:gd name="T36" fmla="*/ 3 w 3672"/>
                  <a:gd name="T37" fmla="*/ 1843 h 3339"/>
                  <a:gd name="T38" fmla="*/ 56 w 3672"/>
                  <a:gd name="T39" fmla="*/ 1637 h 3339"/>
                  <a:gd name="T40" fmla="*/ 209 w 3672"/>
                  <a:gd name="T41" fmla="*/ 1523 h 3339"/>
                  <a:gd name="T42" fmla="*/ 651 w 3672"/>
                  <a:gd name="T43" fmla="*/ 1248 h 3339"/>
                  <a:gd name="T44" fmla="*/ 975 w 3672"/>
                  <a:gd name="T45" fmla="*/ 983 h 3339"/>
                  <a:gd name="T46" fmla="*/ 1152 w 3672"/>
                  <a:gd name="T47" fmla="*/ 804 h 3339"/>
                  <a:gd name="T48" fmla="*/ 1332 w 3672"/>
                  <a:gd name="T49" fmla="*/ 581 h 3339"/>
                  <a:gd name="T50" fmla="*/ 1690 w 3672"/>
                  <a:gd name="T51" fmla="*/ 9 h 3339"/>
                  <a:gd name="T52" fmla="*/ 1778 w 3672"/>
                  <a:gd name="T53" fmla="*/ 0 h 3339"/>
                  <a:gd name="T54" fmla="*/ 1958 w 3672"/>
                  <a:gd name="T55" fmla="*/ 48 h 3339"/>
                  <a:gd name="T56" fmla="*/ 2187 w 3672"/>
                  <a:gd name="T57" fmla="*/ 152 h 3339"/>
                  <a:gd name="T58" fmla="*/ 2642 w 3672"/>
                  <a:gd name="T59" fmla="*/ 427 h 3339"/>
                  <a:gd name="T60" fmla="*/ 2953 w 3672"/>
                  <a:gd name="T61" fmla="*/ 669 h 3339"/>
                  <a:gd name="T62" fmla="*/ 3159 w 3672"/>
                  <a:gd name="T63" fmla="*/ 869 h 3339"/>
                  <a:gd name="T64" fmla="*/ 3306 w 3672"/>
                  <a:gd name="T65" fmla="*/ 1065 h 3339"/>
                  <a:gd name="T66" fmla="*/ 3352 w 3672"/>
                  <a:gd name="T67" fmla="*/ 1190 h 3339"/>
                  <a:gd name="T68" fmla="*/ 3457 w 3672"/>
                  <a:gd name="T69" fmla="*/ 1520 h 3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72" h="3339">
                    <a:moveTo>
                      <a:pt x="3457" y="1520"/>
                    </a:moveTo>
                    <a:lnTo>
                      <a:pt x="3490" y="1639"/>
                    </a:lnTo>
                    <a:lnTo>
                      <a:pt x="3551" y="1895"/>
                    </a:lnTo>
                    <a:lnTo>
                      <a:pt x="3602" y="2164"/>
                    </a:lnTo>
                    <a:lnTo>
                      <a:pt x="3643" y="2430"/>
                    </a:lnTo>
                    <a:lnTo>
                      <a:pt x="3666" y="2676"/>
                    </a:lnTo>
                    <a:lnTo>
                      <a:pt x="3672" y="2891"/>
                    </a:lnTo>
                    <a:lnTo>
                      <a:pt x="3661" y="3020"/>
                    </a:lnTo>
                    <a:lnTo>
                      <a:pt x="3649" y="3089"/>
                    </a:lnTo>
                    <a:lnTo>
                      <a:pt x="3628" y="3143"/>
                    </a:lnTo>
                    <a:lnTo>
                      <a:pt x="3601" y="3176"/>
                    </a:lnTo>
                    <a:lnTo>
                      <a:pt x="3585" y="3186"/>
                    </a:lnTo>
                    <a:lnTo>
                      <a:pt x="3212" y="3146"/>
                    </a:lnTo>
                    <a:lnTo>
                      <a:pt x="2711" y="3098"/>
                    </a:lnTo>
                    <a:lnTo>
                      <a:pt x="2396" y="3081"/>
                    </a:lnTo>
                    <a:lnTo>
                      <a:pt x="2088" y="3082"/>
                    </a:lnTo>
                    <a:lnTo>
                      <a:pt x="1859" y="3102"/>
                    </a:lnTo>
                    <a:lnTo>
                      <a:pt x="1705" y="3124"/>
                    </a:lnTo>
                    <a:lnTo>
                      <a:pt x="1549" y="3154"/>
                    </a:lnTo>
                    <a:lnTo>
                      <a:pt x="1390" y="3195"/>
                    </a:lnTo>
                    <a:lnTo>
                      <a:pt x="1227" y="3244"/>
                    </a:lnTo>
                    <a:lnTo>
                      <a:pt x="1060" y="3304"/>
                    </a:lnTo>
                    <a:lnTo>
                      <a:pt x="975" y="3339"/>
                    </a:lnTo>
                    <a:lnTo>
                      <a:pt x="926" y="3333"/>
                    </a:lnTo>
                    <a:lnTo>
                      <a:pt x="824" y="3300"/>
                    </a:lnTo>
                    <a:lnTo>
                      <a:pt x="719" y="3245"/>
                    </a:lnTo>
                    <a:lnTo>
                      <a:pt x="612" y="3170"/>
                    </a:lnTo>
                    <a:lnTo>
                      <a:pt x="505" y="3077"/>
                    </a:lnTo>
                    <a:lnTo>
                      <a:pt x="403" y="2966"/>
                    </a:lnTo>
                    <a:lnTo>
                      <a:pt x="308" y="2839"/>
                    </a:lnTo>
                    <a:lnTo>
                      <a:pt x="220" y="2698"/>
                    </a:lnTo>
                    <a:lnTo>
                      <a:pt x="180" y="2623"/>
                    </a:lnTo>
                    <a:lnTo>
                      <a:pt x="144" y="2545"/>
                    </a:lnTo>
                    <a:lnTo>
                      <a:pt x="84" y="2392"/>
                    </a:lnTo>
                    <a:lnTo>
                      <a:pt x="40" y="2244"/>
                    </a:lnTo>
                    <a:lnTo>
                      <a:pt x="12" y="2101"/>
                    </a:lnTo>
                    <a:lnTo>
                      <a:pt x="0" y="1967"/>
                    </a:lnTo>
                    <a:lnTo>
                      <a:pt x="3" y="1843"/>
                    </a:lnTo>
                    <a:lnTo>
                      <a:pt x="22" y="1732"/>
                    </a:lnTo>
                    <a:lnTo>
                      <a:pt x="56" y="1637"/>
                    </a:lnTo>
                    <a:lnTo>
                      <a:pt x="78" y="1597"/>
                    </a:lnTo>
                    <a:lnTo>
                      <a:pt x="209" y="1523"/>
                    </a:lnTo>
                    <a:lnTo>
                      <a:pt x="439" y="1388"/>
                    </a:lnTo>
                    <a:lnTo>
                      <a:pt x="651" y="1248"/>
                    </a:lnTo>
                    <a:lnTo>
                      <a:pt x="861" y="1084"/>
                    </a:lnTo>
                    <a:lnTo>
                      <a:pt x="975" y="983"/>
                    </a:lnTo>
                    <a:lnTo>
                      <a:pt x="1040" y="921"/>
                    </a:lnTo>
                    <a:lnTo>
                      <a:pt x="1152" y="804"/>
                    </a:lnTo>
                    <a:lnTo>
                      <a:pt x="1248" y="692"/>
                    </a:lnTo>
                    <a:lnTo>
                      <a:pt x="1332" y="581"/>
                    </a:lnTo>
                    <a:lnTo>
                      <a:pt x="1518" y="294"/>
                    </a:lnTo>
                    <a:lnTo>
                      <a:pt x="1690" y="9"/>
                    </a:lnTo>
                    <a:lnTo>
                      <a:pt x="1715" y="2"/>
                    </a:lnTo>
                    <a:lnTo>
                      <a:pt x="1778" y="0"/>
                    </a:lnTo>
                    <a:lnTo>
                      <a:pt x="1860" y="16"/>
                    </a:lnTo>
                    <a:lnTo>
                      <a:pt x="1958" y="48"/>
                    </a:lnTo>
                    <a:lnTo>
                      <a:pt x="2068" y="94"/>
                    </a:lnTo>
                    <a:lnTo>
                      <a:pt x="2187" y="152"/>
                    </a:lnTo>
                    <a:lnTo>
                      <a:pt x="2379" y="257"/>
                    </a:lnTo>
                    <a:lnTo>
                      <a:pt x="2642" y="427"/>
                    </a:lnTo>
                    <a:lnTo>
                      <a:pt x="2834" y="569"/>
                    </a:lnTo>
                    <a:lnTo>
                      <a:pt x="2953" y="669"/>
                    </a:lnTo>
                    <a:lnTo>
                      <a:pt x="3063" y="770"/>
                    </a:lnTo>
                    <a:lnTo>
                      <a:pt x="3159" y="869"/>
                    </a:lnTo>
                    <a:lnTo>
                      <a:pt x="3241" y="969"/>
                    </a:lnTo>
                    <a:lnTo>
                      <a:pt x="3306" y="1065"/>
                    </a:lnTo>
                    <a:lnTo>
                      <a:pt x="3329" y="1111"/>
                    </a:lnTo>
                    <a:lnTo>
                      <a:pt x="3352" y="1190"/>
                    </a:lnTo>
                    <a:lnTo>
                      <a:pt x="3418" y="1392"/>
                    </a:lnTo>
                    <a:lnTo>
                      <a:pt x="3457" y="1520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B01D5F28-7962-4AA4-97DC-3CC9839CF75F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852005" y="1735744"/>
                <a:ext cx="838864" cy="876797"/>
              </a:xfrm>
              <a:custGeom>
                <a:avLst/>
                <a:gdLst>
                  <a:gd name="T0" fmla="*/ 2321 w 2321"/>
                  <a:gd name="T1" fmla="*/ 1767 h 2428"/>
                  <a:gd name="T2" fmla="*/ 2039 w 2321"/>
                  <a:gd name="T3" fmla="*/ 1895 h 2428"/>
                  <a:gd name="T4" fmla="*/ 1758 w 2321"/>
                  <a:gd name="T5" fmla="*/ 2023 h 2428"/>
                  <a:gd name="T6" fmla="*/ 1041 w 2321"/>
                  <a:gd name="T7" fmla="*/ 2408 h 2428"/>
                  <a:gd name="T8" fmla="*/ 1019 w 2321"/>
                  <a:gd name="T9" fmla="*/ 2417 h 2428"/>
                  <a:gd name="T10" fmla="*/ 972 w 2321"/>
                  <a:gd name="T11" fmla="*/ 2427 h 2428"/>
                  <a:gd name="T12" fmla="*/ 923 w 2321"/>
                  <a:gd name="T13" fmla="*/ 2428 h 2428"/>
                  <a:gd name="T14" fmla="*/ 871 w 2321"/>
                  <a:gd name="T15" fmla="*/ 2422 h 2428"/>
                  <a:gd name="T16" fmla="*/ 789 w 2321"/>
                  <a:gd name="T17" fmla="*/ 2398 h 2428"/>
                  <a:gd name="T18" fmla="*/ 674 w 2321"/>
                  <a:gd name="T19" fmla="*/ 2337 h 2428"/>
                  <a:gd name="T20" fmla="*/ 556 w 2321"/>
                  <a:gd name="T21" fmla="*/ 2249 h 2428"/>
                  <a:gd name="T22" fmla="*/ 439 w 2321"/>
                  <a:gd name="T23" fmla="*/ 2133 h 2428"/>
                  <a:gd name="T24" fmla="*/ 325 w 2321"/>
                  <a:gd name="T25" fmla="*/ 1993 h 2428"/>
                  <a:gd name="T26" fmla="*/ 220 w 2321"/>
                  <a:gd name="T27" fmla="*/ 1832 h 2428"/>
                  <a:gd name="T28" fmla="*/ 170 w 2321"/>
                  <a:gd name="T29" fmla="*/ 1742 h 2428"/>
                  <a:gd name="T30" fmla="*/ 130 w 2321"/>
                  <a:gd name="T31" fmla="*/ 1650 h 2428"/>
                  <a:gd name="T32" fmla="*/ 65 w 2321"/>
                  <a:gd name="T33" fmla="*/ 1473 h 2428"/>
                  <a:gd name="T34" fmla="*/ 22 w 2321"/>
                  <a:gd name="T35" fmla="*/ 1301 h 2428"/>
                  <a:gd name="T36" fmla="*/ 0 w 2321"/>
                  <a:gd name="T37" fmla="*/ 1143 h 2428"/>
                  <a:gd name="T38" fmla="*/ 0 w 2321"/>
                  <a:gd name="T39" fmla="*/ 999 h 2428"/>
                  <a:gd name="T40" fmla="*/ 22 w 2321"/>
                  <a:gd name="T41" fmla="*/ 873 h 2428"/>
                  <a:gd name="T42" fmla="*/ 52 w 2321"/>
                  <a:gd name="T43" fmla="*/ 794 h 2428"/>
                  <a:gd name="T44" fmla="*/ 79 w 2321"/>
                  <a:gd name="T45" fmla="*/ 748 h 2428"/>
                  <a:gd name="T46" fmla="*/ 112 w 2321"/>
                  <a:gd name="T47" fmla="*/ 711 h 2428"/>
                  <a:gd name="T48" fmla="*/ 150 w 2321"/>
                  <a:gd name="T49" fmla="*/ 679 h 2428"/>
                  <a:gd name="T50" fmla="*/ 170 w 2321"/>
                  <a:gd name="T51" fmla="*/ 666 h 2428"/>
                  <a:gd name="T52" fmla="*/ 1271 w 2321"/>
                  <a:gd name="T53" fmla="*/ 103 h 2428"/>
                  <a:gd name="T54" fmla="*/ 1310 w 2321"/>
                  <a:gd name="T55" fmla="*/ 82 h 2428"/>
                  <a:gd name="T56" fmla="*/ 1387 w 2321"/>
                  <a:gd name="T57" fmla="*/ 35 h 2428"/>
                  <a:gd name="T58" fmla="*/ 1425 w 2321"/>
                  <a:gd name="T59" fmla="*/ 0 h 2428"/>
                  <a:gd name="T60" fmla="*/ 1402 w 2321"/>
                  <a:gd name="T61" fmla="*/ 39 h 2428"/>
                  <a:gd name="T62" fmla="*/ 1371 w 2321"/>
                  <a:gd name="T63" fmla="*/ 134 h 2428"/>
                  <a:gd name="T64" fmla="*/ 1355 w 2321"/>
                  <a:gd name="T65" fmla="*/ 245 h 2428"/>
                  <a:gd name="T66" fmla="*/ 1355 w 2321"/>
                  <a:gd name="T67" fmla="*/ 369 h 2428"/>
                  <a:gd name="T68" fmla="*/ 1369 w 2321"/>
                  <a:gd name="T69" fmla="*/ 503 h 2428"/>
                  <a:gd name="T70" fmla="*/ 1398 w 2321"/>
                  <a:gd name="T71" fmla="*/ 646 h 2428"/>
                  <a:gd name="T72" fmla="*/ 1440 w 2321"/>
                  <a:gd name="T73" fmla="*/ 796 h 2428"/>
                  <a:gd name="T74" fmla="*/ 1495 w 2321"/>
                  <a:gd name="T75" fmla="*/ 947 h 2428"/>
                  <a:gd name="T76" fmla="*/ 1528 w 2321"/>
                  <a:gd name="T77" fmla="*/ 1025 h 2428"/>
                  <a:gd name="T78" fmla="*/ 1566 w 2321"/>
                  <a:gd name="T79" fmla="*/ 1105 h 2428"/>
                  <a:gd name="T80" fmla="*/ 1654 w 2321"/>
                  <a:gd name="T81" fmla="*/ 1254 h 2428"/>
                  <a:gd name="T82" fmla="*/ 1751 w 2321"/>
                  <a:gd name="T83" fmla="*/ 1385 h 2428"/>
                  <a:gd name="T84" fmla="*/ 1852 w 2321"/>
                  <a:gd name="T85" fmla="*/ 1500 h 2428"/>
                  <a:gd name="T86" fmla="*/ 1958 w 2321"/>
                  <a:gd name="T87" fmla="*/ 1595 h 2428"/>
                  <a:gd name="T88" fmla="*/ 2065 w 2321"/>
                  <a:gd name="T89" fmla="*/ 1672 h 2428"/>
                  <a:gd name="T90" fmla="*/ 2170 w 2321"/>
                  <a:gd name="T91" fmla="*/ 1728 h 2428"/>
                  <a:gd name="T92" fmla="*/ 2272 w 2321"/>
                  <a:gd name="T93" fmla="*/ 1761 h 2428"/>
                  <a:gd name="T94" fmla="*/ 2321 w 2321"/>
                  <a:gd name="T95" fmla="*/ 1767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1" h="2428">
                    <a:moveTo>
                      <a:pt x="2321" y="1767"/>
                    </a:moveTo>
                    <a:lnTo>
                      <a:pt x="2039" y="1895"/>
                    </a:lnTo>
                    <a:lnTo>
                      <a:pt x="1758" y="2023"/>
                    </a:lnTo>
                    <a:lnTo>
                      <a:pt x="1041" y="2408"/>
                    </a:lnTo>
                    <a:lnTo>
                      <a:pt x="1019" y="2417"/>
                    </a:lnTo>
                    <a:lnTo>
                      <a:pt x="972" y="2427"/>
                    </a:lnTo>
                    <a:lnTo>
                      <a:pt x="923" y="2428"/>
                    </a:lnTo>
                    <a:lnTo>
                      <a:pt x="871" y="2422"/>
                    </a:lnTo>
                    <a:lnTo>
                      <a:pt x="789" y="2398"/>
                    </a:lnTo>
                    <a:lnTo>
                      <a:pt x="674" y="2337"/>
                    </a:lnTo>
                    <a:lnTo>
                      <a:pt x="556" y="2249"/>
                    </a:lnTo>
                    <a:lnTo>
                      <a:pt x="439" y="2133"/>
                    </a:lnTo>
                    <a:lnTo>
                      <a:pt x="325" y="1993"/>
                    </a:lnTo>
                    <a:lnTo>
                      <a:pt x="220" y="1832"/>
                    </a:lnTo>
                    <a:lnTo>
                      <a:pt x="170" y="1742"/>
                    </a:lnTo>
                    <a:lnTo>
                      <a:pt x="130" y="1650"/>
                    </a:lnTo>
                    <a:lnTo>
                      <a:pt x="65" y="1473"/>
                    </a:lnTo>
                    <a:lnTo>
                      <a:pt x="22" y="1301"/>
                    </a:lnTo>
                    <a:lnTo>
                      <a:pt x="0" y="1143"/>
                    </a:lnTo>
                    <a:lnTo>
                      <a:pt x="0" y="999"/>
                    </a:lnTo>
                    <a:lnTo>
                      <a:pt x="22" y="873"/>
                    </a:lnTo>
                    <a:lnTo>
                      <a:pt x="52" y="794"/>
                    </a:lnTo>
                    <a:lnTo>
                      <a:pt x="79" y="748"/>
                    </a:lnTo>
                    <a:lnTo>
                      <a:pt x="112" y="711"/>
                    </a:lnTo>
                    <a:lnTo>
                      <a:pt x="150" y="679"/>
                    </a:lnTo>
                    <a:lnTo>
                      <a:pt x="170" y="666"/>
                    </a:lnTo>
                    <a:lnTo>
                      <a:pt x="1271" y="103"/>
                    </a:lnTo>
                    <a:lnTo>
                      <a:pt x="1310" y="82"/>
                    </a:lnTo>
                    <a:lnTo>
                      <a:pt x="1387" y="35"/>
                    </a:lnTo>
                    <a:lnTo>
                      <a:pt x="1425" y="0"/>
                    </a:lnTo>
                    <a:lnTo>
                      <a:pt x="1402" y="39"/>
                    </a:lnTo>
                    <a:lnTo>
                      <a:pt x="1371" y="134"/>
                    </a:lnTo>
                    <a:lnTo>
                      <a:pt x="1355" y="245"/>
                    </a:lnTo>
                    <a:lnTo>
                      <a:pt x="1355" y="369"/>
                    </a:lnTo>
                    <a:lnTo>
                      <a:pt x="1369" y="503"/>
                    </a:lnTo>
                    <a:lnTo>
                      <a:pt x="1398" y="646"/>
                    </a:lnTo>
                    <a:lnTo>
                      <a:pt x="1440" y="796"/>
                    </a:lnTo>
                    <a:lnTo>
                      <a:pt x="1495" y="947"/>
                    </a:lnTo>
                    <a:lnTo>
                      <a:pt x="1528" y="1025"/>
                    </a:lnTo>
                    <a:lnTo>
                      <a:pt x="1566" y="1105"/>
                    </a:lnTo>
                    <a:lnTo>
                      <a:pt x="1654" y="1254"/>
                    </a:lnTo>
                    <a:lnTo>
                      <a:pt x="1751" y="1385"/>
                    </a:lnTo>
                    <a:lnTo>
                      <a:pt x="1852" y="1500"/>
                    </a:lnTo>
                    <a:lnTo>
                      <a:pt x="1958" y="1595"/>
                    </a:lnTo>
                    <a:lnTo>
                      <a:pt x="2065" y="1672"/>
                    </a:lnTo>
                    <a:lnTo>
                      <a:pt x="2170" y="1728"/>
                    </a:lnTo>
                    <a:lnTo>
                      <a:pt x="2272" y="1761"/>
                    </a:lnTo>
                    <a:lnTo>
                      <a:pt x="2321" y="1767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309DD203-20E4-4E2F-AADE-E0209ECDCAEE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9967443" y="1117480"/>
                <a:ext cx="979758" cy="1428453"/>
              </a:xfrm>
              <a:custGeom>
                <a:avLst/>
                <a:gdLst>
                  <a:gd name="T0" fmla="*/ 2262 w 2714"/>
                  <a:gd name="T1" fmla="*/ 3921 h 3954"/>
                  <a:gd name="T2" fmla="*/ 2040 w 2714"/>
                  <a:gd name="T3" fmla="*/ 3954 h 3954"/>
                  <a:gd name="T4" fmla="*/ 1800 w 2714"/>
                  <a:gd name="T5" fmla="*/ 3908 h 3954"/>
                  <a:gd name="T6" fmla="*/ 1547 w 2714"/>
                  <a:gd name="T7" fmla="*/ 3791 h 3954"/>
                  <a:gd name="T8" fmla="*/ 1287 w 2714"/>
                  <a:gd name="T9" fmla="*/ 3606 h 3954"/>
                  <a:gd name="T10" fmla="*/ 1031 w 2714"/>
                  <a:gd name="T11" fmla="*/ 3363 h 3954"/>
                  <a:gd name="T12" fmla="*/ 783 w 2714"/>
                  <a:gd name="T13" fmla="*/ 3068 h 3954"/>
                  <a:gd name="T14" fmla="*/ 552 w 2714"/>
                  <a:gd name="T15" fmla="*/ 2723 h 3954"/>
                  <a:gd name="T16" fmla="*/ 393 w 2714"/>
                  <a:gd name="T17" fmla="*/ 2438 h 3954"/>
                  <a:gd name="T18" fmla="*/ 255 w 2714"/>
                  <a:gd name="T19" fmla="*/ 2143 h 3954"/>
                  <a:gd name="T20" fmla="*/ 120 w 2714"/>
                  <a:gd name="T21" fmla="*/ 1753 h 3954"/>
                  <a:gd name="T22" fmla="*/ 35 w 2714"/>
                  <a:gd name="T23" fmla="*/ 1380 h 3954"/>
                  <a:gd name="T24" fmla="*/ 0 w 2714"/>
                  <a:gd name="T25" fmla="*/ 1032 h 3954"/>
                  <a:gd name="T26" fmla="*/ 15 w 2714"/>
                  <a:gd name="T27" fmla="*/ 716 h 3954"/>
                  <a:gd name="T28" fmla="*/ 78 w 2714"/>
                  <a:gd name="T29" fmla="*/ 447 h 3954"/>
                  <a:gd name="T30" fmla="*/ 189 w 2714"/>
                  <a:gd name="T31" fmla="*/ 232 h 3954"/>
                  <a:gd name="T32" fmla="*/ 346 w 2714"/>
                  <a:gd name="T33" fmla="*/ 82 h 3954"/>
                  <a:gd name="T34" fmla="*/ 444 w 2714"/>
                  <a:gd name="T35" fmla="*/ 33 h 3954"/>
                  <a:gd name="T36" fmla="*/ 664 w 2714"/>
                  <a:gd name="T37" fmla="*/ 0 h 3954"/>
                  <a:gd name="T38" fmla="*/ 906 w 2714"/>
                  <a:gd name="T39" fmla="*/ 46 h 3954"/>
                  <a:gd name="T40" fmla="*/ 1159 w 2714"/>
                  <a:gd name="T41" fmla="*/ 163 h 3954"/>
                  <a:gd name="T42" fmla="*/ 1417 w 2714"/>
                  <a:gd name="T43" fmla="*/ 347 h 3954"/>
                  <a:gd name="T44" fmla="*/ 1675 w 2714"/>
                  <a:gd name="T45" fmla="*/ 591 h 3954"/>
                  <a:gd name="T46" fmla="*/ 1922 w 2714"/>
                  <a:gd name="T47" fmla="*/ 888 h 3954"/>
                  <a:gd name="T48" fmla="*/ 2154 w 2714"/>
                  <a:gd name="T49" fmla="*/ 1230 h 3954"/>
                  <a:gd name="T50" fmla="*/ 2313 w 2714"/>
                  <a:gd name="T51" fmla="*/ 1516 h 3954"/>
                  <a:gd name="T52" fmla="*/ 2449 w 2714"/>
                  <a:gd name="T53" fmla="*/ 1818 h 3954"/>
                  <a:gd name="T54" fmla="*/ 2589 w 2714"/>
                  <a:gd name="T55" fmla="*/ 2213 h 3954"/>
                  <a:gd name="T56" fmla="*/ 2677 w 2714"/>
                  <a:gd name="T57" fmla="*/ 2591 h 3954"/>
                  <a:gd name="T58" fmla="*/ 2714 w 2714"/>
                  <a:gd name="T59" fmla="*/ 2942 h 3954"/>
                  <a:gd name="T60" fmla="*/ 2701 w 2714"/>
                  <a:gd name="T61" fmla="*/ 3256 h 3954"/>
                  <a:gd name="T62" fmla="*/ 2639 w 2714"/>
                  <a:gd name="T63" fmla="*/ 3523 h 3954"/>
                  <a:gd name="T64" fmla="*/ 2526 w 2714"/>
                  <a:gd name="T65" fmla="*/ 3732 h 3954"/>
                  <a:gd name="T66" fmla="*/ 2361 w 2714"/>
                  <a:gd name="T67" fmla="*/ 3874 h 3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4" h="3954">
                    <a:moveTo>
                      <a:pt x="2313" y="3898"/>
                    </a:moveTo>
                    <a:lnTo>
                      <a:pt x="2262" y="3921"/>
                    </a:lnTo>
                    <a:lnTo>
                      <a:pt x="2154" y="3946"/>
                    </a:lnTo>
                    <a:lnTo>
                      <a:pt x="2040" y="3954"/>
                    </a:lnTo>
                    <a:lnTo>
                      <a:pt x="1922" y="3941"/>
                    </a:lnTo>
                    <a:lnTo>
                      <a:pt x="1800" y="3908"/>
                    </a:lnTo>
                    <a:lnTo>
                      <a:pt x="1675" y="3859"/>
                    </a:lnTo>
                    <a:lnTo>
                      <a:pt x="1547" y="3791"/>
                    </a:lnTo>
                    <a:lnTo>
                      <a:pt x="1417" y="3706"/>
                    </a:lnTo>
                    <a:lnTo>
                      <a:pt x="1287" y="3606"/>
                    </a:lnTo>
                    <a:lnTo>
                      <a:pt x="1159" y="3493"/>
                    </a:lnTo>
                    <a:lnTo>
                      <a:pt x="1031" y="3363"/>
                    </a:lnTo>
                    <a:lnTo>
                      <a:pt x="906" y="3222"/>
                    </a:lnTo>
                    <a:lnTo>
                      <a:pt x="783" y="3068"/>
                    </a:lnTo>
                    <a:lnTo>
                      <a:pt x="664" y="2900"/>
                    </a:lnTo>
                    <a:lnTo>
                      <a:pt x="552" y="2723"/>
                    </a:lnTo>
                    <a:lnTo>
                      <a:pt x="444" y="2536"/>
                    </a:lnTo>
                    <a:lnTo>
                      <a:pt x="393" y="2438"/>
                    </a:lnTo>
                    <a:lnTo>
                      <a:pt x="343" y="2340"/>
                    </a:lnTo>
                    <a:lnTo>
                      <a:pt x="255" y="2143"/>
                    </a:lnTo>
                    <a:lnTo>
                      <a:pt x="182" y="1947"/>
                    </a:lnTo>
                    <a:lnTo>
                      <a:pt x="120" y="1753"/>
                    </a:lnTo>
                    <a:lnTo>
                      <a:pt x="71" y="1565"/>
                    </a:lnTo>
                    <a:lnTo>
                      <a:pt x="35" y="1380"/>
                    </a:lnTo>
                    <a:lnTo>
                      <a:pt x="10" y="1202"/>
                    </a:lnTo>
                    <a:lnTo>
                      <a:pt x="0" y="1032"/>
                    </a:lnTo>
                    <a:lnTo>
                      <a:pt x="0" y="869"/>
                    </a:lnTo>
                    <a:lnTo>
                      <a:pt x="15" y="716"/>
                    </a:lnTo>
                    <a:lnTo>
                      <a:pt x="39" y="576"/>
                    </a:lnTo>
                    <a:lnTo>
                      <a:pt x="78" y="447"/>
                    </a:lnTo>
                    <a:lnTo>
                      <a:pt x="127" y="333"/>
                    </a:lnTo>
                    <a:lnTo>
                      <a:pt x="189" y="232"/>
                    </a:lnTo>
                    <a:lnTo>
                      <a:pt x="261" y="148"/>
                    </a:lnTo>
                    <a:lnTo>
                      <a:pt x="346" y="82"/>
                    </a:lnTo>
                    <a:lnTo>
                      <a:pt x="393" y="56"/>
                    </a:lnTo>
                    <a:lnTo>
                      <a:pt x="444" y="33"/>
                    </a:lnTo>
                    <a:lnTo>
                      <a:pt x="552" y="7"/>
                    </a:lnTo>
                    <a:lnTo>
                      <a:pt x="664" y="0"/>
                    </a:lnTo>
                    <a:lnTo>
                      <a:pt x="783" y="14"/>
                    </a:lnTo>
                    <a:lnTo>
                      <a:pt x="906" y="46"/>
                    </a:lnTo>
                    <a:lnTo>
                      <a:pt x="1031" y="96"/>
                    </a:lnTo>
                    <a:lnTo>
                      <a:pt x="1159" y="163"/>
                    </a:lnTo>
                    <a:lnTo>
                      <a:pt x="1287" y="248"/>
                    </a:lnTo>
                    <a:lnTo>
                      <a:pt x="1417" y="347"/>
                    </a:lnTo>
                    <a:lnTo>
                      <a:pt x="1547" y="461"/>
                    </a:lnTo>
                    <a:lnTo>
                      <a:pt x="1675" y="591"/>
                    </a:lnTo>
                    <a:lnTo>
                      <a:pt x="1800" y="732"/>
                    </a:lnTo>
                    <a:lnTo>
                      <a:pt x="1922" y="888"/>
                    </a:lnTo>
                    <a:lnTo>
                      <a:pt x="2040" y="1053"/>
                    </a:lnTo>
                    <a:lnTo>
                      <a:pt x="2154" y="1230"/>
                    </a:lnTo>
                    <a:lnTo>
                      <a:pt x="2262" y="1418"/>
                    </a:lnTo>
                    <a:lnTo>
                      <a:pt x="2313" y="1516"/>
                    </a:lnTo>
                    <a:lnTo>
                      <a:pt x="2361" y="1617"/>
                    </a:lnTo>
                    <a:lnTo>
                      <a:pt x="2449" y="1818"/>
                    </a:lnTo>
                    <a:lnTo>
                      <a:pt x="2526" y="2017"/>
                    </a:lnTo>
                    <a:lnTo>
                      <a:pt x="2589" y="2213"/>
                    </a:lnTo>
                    <a:lnTo>
                      <a:pt x="2639" y="2405"/>
                    </a:lnTo>
                    <a:lnTo>
                      <a:pt x="2677" y="2591"/>
                    </a:lnTo>
                    <a:lnTo>
                      <a:pt x="2701" y="2771"/>
                    </a:lnTo>
                    <a:lnTo>
                      <a:pt x="2714" y="2942"/>
                    </a:lnTo>
                    <a:lnTo>
                      <a:pt x="2714" y="3104"/>
                    </a:lnTo>
                    <a:lnTo>
                      <a:pt x="2701" y="3256"/>
                    </a:lnTo>
                    <a:lnTo>
                      <a:pt x="2677" y="3396"/>
                    </a:lnTo>
                    <a:lnTo>
                      <a:pt x="2639" y="3523"/>
                    </a:lnTo>
                    <a:lnTo>
                      <a:pt x="2589" y="3635"/>
                    </a:lnTo>
                    <a:lnTo>
                      <a:pt x="2526" y="3732"/>
                    </a:lnTo>
                    <a:lnTo>
                      <a:pt x="2449" y="3812"/>
                    </a:lnTo>
                    <a:lnTo>
                      <a:pt x="2361" y="3874"/>
                    </a:lnTo>
                    <a:lnTo>
                      <a:pt x="2313" y="3898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3214AFB1-3A2D-4256-AC18-C5747B9BA042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10052456" y="1646313"/>
                <a:ext cx="509388" cy="466036"/>
              </a:xfrm>
              <a:custGeom>
                <a:avLst/>
                <a:gdLst>
                  <a:gd name="T0" fmla="*/ 1331 w 1410"/>
                  <a:gd name="T1" fmla="*/ 342 h 1290"/>
                  <a:gd name="T2" fmla="*/ 1306 w 1410"/>
                  <a:gd name="T3" fmla="*/ 298 h 1290"/>
                  <a:gd name="T4" fmla="*/ 1254 w 1410"/>
                  <a:gd name="T5" fmla="*/ 220 h 1290"/>
                  <a:gd name="T6" fmla="*/ 1199 w 1410"/>
                  <a:gd name="T7" fmla="*/ 151 h 1290"/>
                  <a:gd name="T8" fmla="*/ 1142 w 1410"/>
                  <a:gd name="T9" fmla="*/ 94 h 1290"/>
                  <a:gd name="T10" fmla="*/ 1084 w 1410"/>
                  <a:gd name="T11" fmla="*/ 48 h 1290"/>
                  <a:gd name="T12" fmla="*/ 1027 w 1410"/>
                  <a:gd name="T13" fmla="*/ 16 h 1290"/>
                  <a:gd name="T14" fmla="*/ 972 w 1410"/>
                  <a:gd name="T15" fmla="*/ 0 h 1290"/>
                  <a:gd name="T16" fmla="*/ 920 w 1410"/>
                  <a:gd name="T17" fmla="*/ 0 h 1290"/>
                  <a:gd name="T18" fmla="*/ 896 w 1410"/>
                  <a:gd name="T19" fmla="*/ 9 h 1290"/>
                  <a:gd name="T20" fmla="*/ 0 w 1410"/>
                  <a:gd name="T21" fmla="*/ 418 h 1290"/>
                  <a:gd name="T22" fmla="*/ 29 w 1410"/>
                  <a:gd name="T23" fmla="*/ 535 h 1290"/>
                  <a:gd name="T24" fmla="*/ 101 w 1410"/>
                  <a:gd name="T25" fmla="*/ 768 h 1290"/>
                  <a:gd name="T26" fmla="*/ 171 w 1410"/>
                  <a:gd name="T27" fmla="*/ 939 h 1290"/>
                  <a:gd name="T28" fmla="*/ 228 w 1410"/>
                  <a:gd name="T29" fmla="*/ 1048 h 1290"/>
                  <a:gd name="T30" fmla="*/ 292 w 1410"/>
                  <a:gd name="T31" fmla="*/ 1150 h 1290"/>
                  <a:gd name="T32" fmla="*/ 367 w 1410"/>
                  <a:gd name="T33" fmla="*/ 1245 h 1290"/>
                  <a:gd name="T34" fmla="*/ 409 w 1410"/>
                  <a:gd name="T35" fmla="*/ 1290 h 1290"/>
                  <a:gd name="T36" fmla="*/ 1305 w 1410"/>
                  <a:gd name="T37" fmla="*/ 879 h 1290"/>
                  <a:gd name="T38" fmla="*/ 1328 w 1410"/>
                  <a:gd name="T39" fmla="*/ 860 h 1290"/>
                  <a:gd name="T40" fmla="*/ 1365 w 1410"/>
                  <a:gd name="T41" fmla="*/ 826 h 1290"/>
                  <a:gd name="T42" fmla="*/ 1381 w 1410"/>
                  <a:gd name="T43" fmla="*/ 795 h 1290"/>
                  <a:gd name="T44" fmla="*/ 1382 w 1410"/>
                  <a:gd name="T45" fmla="*/ 777 h 1290"/>
                  <a:gd name="T46" fmla="*/ 1391 w 1410"/>
                  <a:gd name="T47" fmla="*/ 758 h 1290"/>
                  <a:gd name="T48" fmla="*/ 1403 w 1410"/>
                  <a:gd name="T49" fmla="*/ 715 h 1290"/>
                  <a:gd name="T50" fmla="*/ 1410 w 1410"/>
                  <a:gd name="T51" fmla="*/ 643 h 1290"/>
                  <a:gd name="T52" fmla="*/ 1395 w 1410"/>
                  <a:gd name="T53" fmla="*/ 532 h 1290"/>
                  <a:gd name="T54" fmla="*/ 1358 w 1410"/>
                  <a:gd name="T55" fmla="*/ 408 h 1290"/>
                  <a:gd name="T56" fmla="*/ 1331 w 1410"/>
                  <a:gd name="T57" fmla="*/ 342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10" h="1290">
                    <a:moveTo>
                      <a:pt x="1331" y="342"/>
                    </a:moveTo>
                    <a:lnTo>
                      <a:pt x="1306" y="298"/>
                    </a:lnTo>
                    <a:lnTo>
                      <a:pt x="1254" y="220"/>
                    </a:lnTo>
                    <a:lnTo>
                      <a:pt x="1199" y="151"/>
                    </a:lnTo>
                    <a:lnTo>
                      <a:pt x="1142" y="94"/>
                    </a:lnTo>
                    <a:lnTo>
                      <a:pt x="1084" y="48"/>
                    </a:lnTo>
                    <a:lnTo>
                      <a:pt x="1027" y="16"/>
                    </a:lnTo>
                    <a:lnTo>
                      <a:pt x="972" y="0"/>
                    </a:lnTo>
                    <a:lnTo>
                      <a:pt x="920" y="0"/>
                    </a:lnTo>
                    <a:lnTo>
                      <a:pt x="896" y="9"/>
                    </a:lnTo>
                    <a:lnTo>
                      <a:pt x="0" y="418"/>
                    </a:lnTo>
                    <a:lnTo>
                      <a:pt x="29" y="535"/>
                    </a:lnTo>
                    <a:lnTo>
                      <a:pt x="101" y="768"/>
                    </a:lnTo>
                    <a:lnTo>
                      <a:pt x="171" y="939"/>
                    </a:lnTo>
                    <a:lnTo>
                      <a:pt x="228" y="1048"/>
                    </a:lnTo>
                    <a:lnTo>
                      <a:pt x="292" y="1150"/>
                    </a:lnTo>
                    <a:lnTo>
                      <a:pt x="367" y="1245"/>
                    </a:lnTo>
                    <a:lnTo>
                      <a:pt x="409" y="1290"/>
                    </a:lnTo>
                    <a:lnTo>
                      <a:pt x="1305" y="879"/>
                    </a:lnTo>
                    <a:lnTo>
                      <a:pt x="1328" y="860"/>
                    </a:lnTo>
                    <a:lnTo>
                      <a:pt x="1365" y="826"/>
                    </a:lnTo>
                    <a:lnTo>
                      <a:pt x="1381" y="795"/>
                    </a:lnTo>
                    <a:lnTo>
                      <a:pt x="1382" y="777"/>
                    </a:lnTo>
                    <a:lnTo>
                      <a:pt x="1391" y="758"/>
                    </a:lnTo>
                    <a:lnTo>
                      <a:pt x="1403" y="715"/>
                    </a:lnTo>
                    <a:lnTo>
                      <a:pt x="1410" y="643"/>
                    </a:lnTo>
                    <a:lnTo>
                      <a:pt x="1395" y="532"/>
                    </a:lnTo>
                    <a:lnTo>
                      <a:pt x="1358" y="408"/>
                    </a:lnTo>
                    <a:lnTo>
                      <a:pt x="1331" y="342"/>
                    </a:lnTo>
                    <a:close/>
                  </a:path>
                </a:pathLst>
              </a:custGeom>
              <a:solidFill>
                <a:srgbClr val="9FAC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Freeform 67">
                <a:extLst>
                  <a:ext uri="{FF2B5EF4-FFF2-40B4-BE49-F238E27FC236}">
                    <a16:creationId xmlns:a16="http://schemas.microsoft.com/office/drawing/2014/main" id="{54B5E4CC-380B-48C1-A925-66AAD323E2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91057">
                <a:off x="9911987" y="1076896"/>
                <a:ext cx="1083804" cy="1523828"/>
              </a:xfrm>
              <a:custGeom>
                <a:avLst/>
                <a:gdLst>
                  <a:gd name="T0" fmla="*/ 620 w 3000"/>
                  <a:gd name="T1" fmla="*/ 292 h 4218"/>
                  <a:gd name="T2" fmla="*/ 505 w 3000"/>
                  <a:gd name="T3" fmla="*/ 374 h 4218"/>
                  <a:gd name="T4" fmla="*/ 361 w 3000"/>
                  <a:gd name="T5" fmla="*/ 603 h 4218"/>
                  <a:gd name="T6" fmla="*/ 310 w 3000"/>
                  <a:gd name="T7" fmla="*/ 828 h 4218"/>
                  <a:gd name="T8" fmla="*/ 314 w 3000"/>
                  <a:gd name="T9" fmla="*/ 1321 h 4218"/>
                  <a:gd name="T10" fmla="*/ 502 w 3000"/>
                  <a:gd name="T11" fmla="*/ 2082 h 4218"/>
                  <a:gd name="T12" fmla="*/ 716 w 3000"/>
                  <a:gd name="T13" fmla="*/ 2564 h 4218"/>
                  <a:gd name="T14" fmla="*/ 1025 w 3000"/>
                  <a:gd name="T15" fmla="*/ 3060 h 4218"/>
                  <a:gd name="T16" fmla="*/ 1371 w 3000"/>
                  <a:gd name="T17" fmla="*/ 3461 h 4218"/>
                  <a:gd name="T18" fmla="*/ 1726 w 3000"/>
                  <a:gd name="T19" fmla="*/ 3749 h 4218"/>
                  <a:gd name="T20" fmla="*/ 2066 w 3000"/>
                  <a:gd name="T21" fmla="*/ 3901 h 4218"/>
                  <a:gd name="T22" fmla="*/ 2365 w 3000"/>
                  <a:gd name="T23" fmla="*/ 3900 h 4218"/>
                  <a:gd name="T24" fmla="*/ 2448 w 3000"/>
                  <a:gd name="T25" fmla="*/ 3861 h 4218"/>
                  <a:gd name="T26" fmla="*/ 2645 w 3000"/>
                  <a:gd name="T27" fmla="*/ 3631 h 4218"/>
                  <a:gd name="T28" fmla="*/ 2701 w 3000"/>
                  <a:gd name="T29" fmla="*/ 3445 h 4218"/>
                  <a:gd name="T30" fmla="*/ 2730 w 3000"/>
                  <a:gd name="T31" fmla="*/ 3089 h 4218"/>
                  <a:gd name="T32" fmla="*/ 2609 w 3000"/>
                  <a:gd name="T33" fmla="*/ 2357 h 4218"/>
                  <a:gd name="T34" fmla="*/ 2358 w 3000"/>
                  <a:gd name="T35" fmla="*/ 1704 h 4218"/>
                  <a:gd name="T36" fmla="*/ 2114 w 3000"/>
                  <a:gd name="T37" fmla="*/ 1295 h 4218"/>
                  <a:gd name="T38" fmla="*/ 1788 w 3000"/>
                  <a:gd name="T39" fmla="*/ 873 h 4218"/>
                  <a:gd name="T40" fmla="*/ 1447 w 3000"/>
                  <a:gd name="T41" fmla="*/ 546 h 4218"/>
                  <a:gd name="T42" fmla="*/ 1111 w 3000"/>
                  <a:gd name="T43" fmla="*/ 334 h 4218"/>
                  <a:gd name="T44" fmla="*/ 805 w 3000"/>
                  <a:gd name="T45" fmla="*/ 253 h 4218"/>
                  <a:gd name="T46" fmla="*/ 2409 w 3000"/>
                  <a:gd name="T47" fmla="*/ 4190 h 4218"/>
                  <a:gd name="T48" fmla="*/ 2106 w 3000"/>
                  <a:gd name="T49" fmla="*/ 4214 h 4218"/>
                  <a:gd name="T50" fmla="*/ 1716 w 3000"/>
                  <a:gd name="T51" fmla="*/ 4093 h 4218"/>
                  <a:gd name="T52" fmla="*/ 1316 w 3000"/>
                  <a:gd name="T53" fmla="*/ 3825 h 4218"/>
                  <a:gd name="T54" fmla="*/ 927 w 3000"/>
                  <a:gd name="T55" fmla="*/ 3429 h 4218"/>
                  <a:gd name="T56" fmla="*/ 572 w 3000"/>
                  <a:gd name="T57" fmla="*/ 2919 h 4218"/>
                  <a:gd name="T58" fmla="*/ 343 w 3000"/>
                  <a:gd name="T59" fmla="*/ 2482 h 4218"/>
                  <a:gd name="T60" fmla="*/ 59 w 3000"/>
                  <a:gd name="T61" fmla="*/ 1629 h 4218"/>
                  <a:gd name="T62" fmla="*/ 0 w 3000"/>
                  <a:gd name="T63" fmla="*/ 1044 h 4218"/>
                  <a:gd name="T64" fmla="*/ 37 w 3000"/>
                  <a:gd name="T65" fmla="*/ 703 h 4218"/>
                  <a:gd name="T66" fmla="*/ 95 w 3000"/>
                  <a:gd name="T67" fmla="*/ 510 h 4218"/>
                  <a:gd name="T68" fmla="*/ 220 w 3000"/>
                  <a:gd name="T69" fmla="*/ 291 h 4218"/>
                  <a:gd name="T70" fmla="*/ 423 w 3000"/>
                  <a:gd name="T71" fmla="*/ 105 h 4218"/>
                  <a:gd name="T72" fmla="*/ 669 w 3000"/>
                  <a:gd name="T73" fmla="*/ 10 h 4218"/>
                  <a:gd name="T74" fmla="*/ 1065 w 3000"/>
                  <a:gd name="T75" fmla="*/ 41 h 4218"/>
                  <a:gd name="T76" fmla="*/ 1487 w 3000"/>
                  <a:gd name="T77" fmla="*/ 246 h 4218"/>
                  <a:gd name="T78" fmla="*/ 1908 w 3000"/>
                  <a:gd name="T79" fmla="*/ 605 h 4218"/>
                  <a:gd name="T80" fmla="*/ 2301 w 3000"/>
                  <a:gd name="T81" fmla="*/ 1099 h 4218"/>
                  <a:gd name="T82" fmla="*/ 2589 w 3000"/>
                  <a:gd name="T83" fmla="*/ 1602 h 4218"/>
                  <a:gd name="T84" fmla="*/ 2872 w 3000"/>
                  <a:gd name="T85" fmla="*/ 2321 h 4218"/>
                  <a:gd name="T86" fmla="*/ 2999 w 3000"/>
                  <a:gd name="T87" fmla="*/ 3061 h 4218"/>
                  <a:gd name="T88" fmla="*/ 2983 w 3000"/>
                  <a:gd name="T89" fmla="*/ 3417 h 4218"/>
                  <a:gd name="T90" fmla="*/ 2921 w 3000"/>
                  <a:gd name="T91" fmla="*/ 3677 h 4218"/>
                  <a:gd name="T92" fmla="*/ 2829 w 3000"/>
                  <a:gd name="T93" fmla="*/ 3871 h 4218"/>
                  <a:gd name="T94" fmla="*/ 2671 w 3000"/>
                  <a:gd name="T95" fmla="*/ 4053 h 4218"/>
                  <a:gd name="T96" fmla="*/ 2511 w 3000"/>
                  <a:gd name="T97" fmla="*/ 4164 h 4218"/>
                  <a:gd name="T98" fmla="*/ 2409 w 3000"/>
                  <a:gd name="T99" fmla="*/ 4190 h 4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00" h="4218">
                    <a:moveTo>
                      <a:pt x="668" y="270"/>
                    </a:moveTo>
                    <a:lnTo>
                      <a:pt x="649" y="273"/>
                    </a:lnTo>
                    <a:lnTo>
                      <a:pt x="620" y="292"/>
                    </a:lnTo>
                    <a:lnTo>
                      <a:pt x="618" y="296"/>
                    </a:lnTo>
                    <a:lnTo>
                      <a:pt x="579" y="317"/>
                    </a:lnTo>
                    <a:lnTo>
                      <a:pt x="505" y="374"/>
                    </a:lnTo>
                    <a:lnTo>
                      <a:pt x="438" y="451"/>
                    </a:lnTo>
                    <a:lnTo>
                      <a:pt x="383" y="547"/>
                    </a:lnTo>
                    <a:lnTo>
                      <a:pt x="361" y="603"/>
                    </a:lnTo>
                    <a:lnTo>
                      <a:pt x="348" y="645"/>
                    </a:lnTo>
                    <a:lnTo>
                      <a:pt x="325" y="733"/>
                    </a:lnTo>
                    <a:lnTo>
                      <a:pt x="310" y="828"/>
                    </a:lnTo>
                    <a:lnTo>
                      <a:pt x="299" y="929"/>
                    </a:lnTo>
                    <a:lnTo>
                      <a:pt x="297" y="1090"/>
                    </a:lnTo>
                    <a:lnTo>
                      <a:pt x="314" y="1321"/>
                    </a:lnTo>
                    <a:lnTo>
                      <a:pt x="356" y="1566"/>
                    </a:lnTo>
                    <a:lnTo>
                      <a:pt x="417" y="1821"/>
                    </a:lnTo>
                    <a:lnTo>
                      <a:pt x="502" y="2082"/>
                    </a:lnTo>
                    <a:lnTo>
                      <a:pt x="608" y="2344"/>
                    </a:lnTo>
                    <a:lnTo>
                      <a:pt x="668" y="2474"/>
                    </a:lnTo>
                    <a:lnTo>
                      <a:pt x="716" y="2564"/>
                    </a:lnTo>
                    <a:lnTo>
                      <a:pt x="813" y="2739"/>
                    </a:lnTo>
                    <a:lnTo>
                      <a:pt x="917" y="2903"/>
                    </a:lnTo>
                    <a:lnTo>
                      <a:pt x="1025" y="3060"/>
                    </a:lnTo>
                    <a:lnTo>
                      <a:pt x="1137" y="3204"/>
                    </a:lnTo>
                    <a:lnTo>
                      <a:pt x="1253" y="3338"/>
                    </a:lnTo>
                    <a:lnTo>
                      <a:pt x="1371" y="3461"/>
                    </a:lnTo>
                    <a:lnTo>
                      <a:pt x="1489" y="3570"/>
                    </a:lnTo>
                    <a:lnTo>
                      <a:pt x="1608" y="3667"/>
                    </a:lnTo>
                    <a:lnTo>
                      <a:pt x="1726" y="3749"/>
                    </a:lnTo>
                    <a:lnTo>
                      <a:pt x="1843" y="3815"/>
                    </a:lnTo>
                    <a:lnTo>
                      <a:pt x="1957" y="3867"/>
                    </a:lnTo>
                    <a:lnTo>
                      <a:pt x="2066" y="3901"/>
                    </a:lnTo>
                    <a:lnTo>
                      <a:pt x="2171" y="3919"/>
                    </a:lnTo>
                    <a:lnTo>
                      <a:pt x="2272" y="3919"/>
                    </a:lnTo>
                    <a:lnTo>
                      <a:pt x="2365" y="3900"/>
                    </a:lnTo>
                    <a:lnTo>
                      <a:pt x="2409" y="3883"/>
                    </a:lnTo>
                    <a:lnTo>
                      <a:pt x="2409" y="3883"/>
                    </a:lnTo>
                    <a:lnTo>
                      <a:pt x="2448" y="3861"/>
                    </a:lnTo>
                    <a:lnTo>
                      <a:pt x="2522" y="3803"/>
                    </a:lnTo>
                    <a:lnTo>
                      <a:pt x="2589" y="3727"/>
                    </a:lnTo>
                    <a:lnTo>
                      <a:pt x="2645" y="3631"/>
                    </a:lnTo>
                    <a:lnTo>
                      <a:pt x="2665" y="3574"/>
                    </a:lnTo>
                    <a:lnTo>
                      <a:pt x="2679" y="3533"/>
                    </a:lnTo>
                    <a:lnTo>
                      <a:pt x="2701" y="3445"/>
                    </a:lnTo>
                    <a:lnTo>
                      <a:pt x="2717" y="3350"/>
                    </a:lnTo>
                    <a:lnTo>
                      <a:pt x="2727" y="3249"/>
                    </a:lnTo>
                    <a:lnTo>
                      <a:pt x="2730" y="3089"/>
                    </a:lnTo>
                    <a:lnTo>
                      <a:pt x="2712" y="2857"/>
                    </a:lnTo>
                    <a:lnTo>
                      <a:pt x="2672" y="2612"/>
                    </a:lnTo>
                    <a:lnTo>
                      <a:pt x="2609" y="2357"/>
                    </a:lnTo>
                    <a:lnTo>
                      <a:pt x="2524" y="2097"/>
                    </a:lnTo>
                    <a:lnTo>
                      <a:pt x="2419" y="1835"/>
                    </a:lnTo>
                    <a:lnTo>
                      <a:pt x="2358" y="1704"/>
                    </a:lnTo>
                    <a:lnTo>
                      <a:pt x="2312" y="1619"/>
                    </a:lnTo>
                    <a:lnTo>
                      <a:pt x="2216" y="1453"/>
                    </a:lnTo>
                    <a:lnTo>
                      <a:pt x="2114" y="1295"/>
                    </a:lnTo>
                    <a:lnTo>
                      <a:pt x="2008" y="1145"/>
                    </a:lnTo>
                    <a:lnTo>
                      <a:pt x="1899" y="1004"/>
                    </a:lnTo>
                    <a:lnTo>
                      <a:pt x="1788" y="873"/>
                    </a:lnTo>
                    <a:lnTo>
                      <a:pt x="1674" y="753"/>
                    </a:lnTo>
                    <a:lnTo>
                      <a:pt x="1561" y="644"/>
                    </a:lnTo>
                    <a:lnTo>
                      <a:pt x="1447" y="546"/>
                    </a:lnTo>
                    <a:lnTo>
                      <a:pt x="1333" y="462"/>
                    </a:lnTo>
                    <a:lnTo>
                      <a:pt x="1222" y="390"/>
                    </a:lnTo>
                    <a:lnTo>
                      <a:pt x="1111" y="334"/>
                    </a:lnTo>
                    <a:lnTo>
                      <a:pt x="1006" y="291"/>
                    </a:lnTo>
                    <a:lnTo>
                      <a:pt x="903" y="265"/>
                    </a:lnTo>
                    <a:lnTo>
                      <a:pt x="805" y="253"/>
                    </a:lnTo>
                    <a:lnTo>
                      <a:pt x="713" y="260"/>
                    </a:lnTo>
                    <a:lnTo>
                      <a:pt x="668" y="270"/>
                    </a:lnTo>
                    <a:close/>
                    <a:moveTo>
                      <a:pt x="2409" y="4190"/>
                    </a:moveTo>
                    <a:lnTo>
                      <a:pt x="2351" y="4204"/>
                    </a:lnTo>
                    <a:lnTo>
                      <a:pt x="2232" y="4218"/>
                    </a:lnTo>
                    <a:lnTo>
                      <a:pt x="2106" y="4214"/>
                    </a:lnTo>
                    <a:lnTo>
                      <a:pt x="1978" y="4191"/>
                    </a:lnTo>
                    <a:lnTo>
                      <a:pt x="1849" y="4151"/>
                    </a:lnTo>
                    <a:lnTo>
                      <a:pt x="1716" y="4093"/>
                    </a:lnTo>
                    <a:lnTo>
                      <a:pt x="1582" y="4020"/>
                    </a:lnTo>
                    <a:lnTo>
                      <a:pt x="1448" y="3930"/>
                    </a:lnTo>
                    <a:lnTo>
                      <a:pt x="1316" y="3825"/>
                    </a:lnTo>
                    <a:lnTo>
                      <a:pt x="1183" y="3707"/>
                    </a:lnTo>
                    <a:lnTo>
                      <a:pt x="1054" y="3574"/>
                    </a:lnTo>
                    <a:lnTo>
                      <a:pt x="927" y="3429"/>
                    </a:lnTo>
                    <a:lnTo>
                      <a:pt x="803" y="3270"/>
                    </a:lnTo>
                    <a:lnTo>
                      <a:pt x="685" y="3100"/>
                    </a:lnTo>
                    <a:lnTo>
                      <a:pt x="572" y="2919"/>
                    </a:lnTo>
                    <a:lnTo>
                      <a:pt x="464" y="2727"/>
                    </a:lnTo>
                    <a:lnTo>
                      <a:pt x="413" y="2626"/>
                    </a:lnTo>
                    <a:lnTo>
                      <a:pt x="343" y="2482"/>
                    </a:lnTo>
                    <a:lnTo>
                      <a:pt x="223" y="2194"/>
                    </a:lnTo>
                    <a:lnTo>
                      <a:pt x="128" y="1909"/>
                    </a:lnTo>
                    <a:lnTo>
                      <a:pt x="59" y="1629"/>
                    </a:lnTo>
                    <a:lnTo>
                      <a:pt x="16" y="1360"/>
                    </a:lnTo>
                    <a:lnTo>
                      <a:pt x="1" y="1168"/>
                    </a:lnTo>
                    <a:lnTo>
                      <a:pt x="0" y="1044"/>
                    </a:lnTo>
                    <a:lnTo>
                      <a:pt x="6" y="925"/>
                    </a:lnTo>
                    <a:lnTo>
                      <a:pt x="19" y="811"/>
                    </a:lnTo>
                    <a:lnTo>
                      <a:pt x="37" y="703"/>
                    </a:lnTo>
                    <a:lnTo>
                      <a:pt x="63" y="600"/>
                    </a:lnTo>
                    <a:lnTo>
                      <a:pt x="81" y="551"/>
                    </a:lnTo>
                    <a:lnTo>
                      <a:pt x="95" y="510"/>
                    </a:lnTo>
                    <a:lnTo>
                      <a:pt x="131" y="430"/>
                    </a:lnTo>
                    <a:lnTo>
                      <a:pt x="173" y="357"/>
                    </a:lnTo>
                    <a:lnTo>
                      <a:pt x="220" y="291"/>
                    </a:lnTo>
                    <a:lnTo>
                      <a:pt x="274" y="232"/>
                    </a:lnTo>
                    <a:lnTo>
                      <a:pt x="331" y="177"/>
                    </a:lnTo>
                    <a:lnTo>
                      <a:pt x="423" y="105"/>
                    </a:lnTo>
                    <a:lnTo>
                      <a:pt x="489" y="66"/>
                    </a:lnTo>
                    <a:lnTo>
                      <a:pt x="547" y="41"/>
                    </a:lnTo>
                    <a:lnTo>
                      <a:pt x="669" y="10"/>
                    </a:lnTo>
                    <a:lnTo>
                      <a:pt x="798" y="0"/>
                    </a:lnTo>
                    <a:lnTo>
                      <a:pt x="930" y="11"/>
                    </a:lnTo>
                    <a:lnTo>
                      <a:pt x="1065" y="41"/>
                    </a:lnTo>
                    <a:lnTo>
                      <a:pt x="1205" y="92"/>
                    </a:lnTo>
                    <a:lnTo>
                      <a:pt x="1346" y="159"/>
                    </a:lnTo>
                    <a:lnTo>
                      <a:pt x="1487" y="246"/>
                    </a:lnTo>
                    <a:lnTo>
                      <a:pt x="1628" y="348"/>
                    </a:lnTo>
                    <a:lnTo>
                      <a:pt x="1769" y="469"/>
                    </a:lnTo>
                    <a:lnTo>
                      <a:pt x="1908" y="605"/>
                    </a:lnTo>
                    <a:lnTo>
                      <a:pt x="2043" y="755"/>
                    </a:lnTo>
                    <a:lnTo>
                      <a:pt x="2174" y="920"/>
                    </a:lnTo>
                    <a:lnTo>
                      <a:pt x="2301" y="1099"/>
                    </a:lnTo>
                    <a:lnTo>
                      <a:pt x="2422" y="1291"/>
                    </a:lnTo>
                    <a:lnTo>
                      <a:pt x="2535" y="1495"/>
                    </a:lnTo>
                    <a:lnTo>
                      <a:pt x="2589" y="1602"/>
                    </a:lnTo>
                    <a:lnTo>
                      <a:pt x="2658" y="1746"/>
                    </a:lnTo>
                    <a:lnTo>
                      <a:pt x="2779" y="2036"/>
                    </a:lnTo>
                    <a:lnTo>
                      <a:pt x="2872" y="2321"/>
                    </a:lnTo>
                    <a:lnTo>
                      <a:pt x="2943" y="2600"/>
                    </a:lnTo>
                    <a:lnTo>
                      <a:pt x="2986" y="2870"/>
                    </a:lnTo>
                    <a:lnTo>
                      <a:pt x="2999" y="3061"/>
                    </a:lnTo>
                    <a:lnTo>
                      <a:pt x="3000" y="3185"/>
                    </a:lnTo>
                    <a:lnTo>
                      <a:pt x="2996" y="3303"/>
                    </a:lnTo>
                    <a:lnTo>
                      <a:pt x="2983" y="3417"/>
                    </a:lnTo>
                    <a:lnTo>
                      <a:pt x="2964" y="3527"/>
                    </a:lnTo>
                    <a:lnTo>
                      <a:pt x="2937" y="3629"/>
                    </a:lnTo>
                    <a:lnTo>
                      <a:pt x="2921" y="3677"/>
                    </a:lnTo>
                    <a:lnTo>
                      <a:pt x="2907" y="3720"/>
                    </a:lnTo>
                    <a:lnTo>
                      <a:pt x="2871" y="3799"/>
                    </a:lnTo>
                    <a:lnTo>
                      <a:pt x="2829" y="3871"/>
                    </a:lnTo>
                    <a:lnTo>
                      <a:pt x="2780" y="3937"/>
                    </a:lnTo>
                    <a:lnTo>
                      <a:pt x="2728" y="3998"/>
                    </a:lnTo>
                    <a:lnTo>
                      <a:pt x="2671" y="4053"/>
                    </a:lnTo>
                    <a:lnTo>
                      <a:pt x="2579" y="4123"/>
                    </a:lnTo>
                    <a:lnTo>
                      <a:pt x="2511" y="4164"/>
                    </a:lnTo>
                    <a:lnTo>
                      <a:pt x="2511" y="4164"/>
                    </a:lnTo>
                    <a:lnTo>
                      <a:pt x="2492" y="4164"/>
                    </a:lnTo>
                    <a:lnTo>
                      <a:pt x="2445" y="4174"/>
                    </a:lnTo>
                    <a:lnTo>
                      <a:pt x="2409" y="419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Freeform 68">
                <a:extLst>
                  <a:ext uri="{FF2B5EF4-FFF2-40B4-BE49-F238E27FC236}">
                    <a16:creationId xmlns:a16="http://schemas.microsoft.com/office/drawing/2014/main" id="{B465C84C-3328-4524-B1DA-291CD84294D7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10347028" y="1670522"/>
                <a:ext cx="224348" cy="319722"/>
              </a:xfrm>
              <a:custGeom>
                <a:avLst/>
                <a:gdLst>
                  <a:gd name="T0" fmla="*/ 597 w 623"/>
                  <a:gd name="T1" fmla="*/ 780 h 886"/>
                  <a:gd name="T2" fmla="*/ 577 w 623"/>
                  <a:gd name="T3" fmla="*/ 816 h 886"/>
                  <a:gd name="T4" fmla="*/ 540 w 623"/>
                  <a:gd name="T5" fmla="*/ 863 h 886"/>
                  <a:gd name="T6" fmla="*/ 520 w 623"/>
                  <a:gd name="T7" fmla="*/ 882 h 886"/>
                  <a:gd name="T8" fmla="*/ 495 w 623"/>
                  <a:gd name="T9" fmla="*/ 882 h 886"/>
                  <a:gd name="T10" fmla="*/ 471 w 623"/>
                  <a:gd name="T11" fmla="*/ 886 h 886"/>
                  <a:gd name="T12" fmla="*/ 419 w 623"/>
                  <a:gd name="T13" fmla="*/ 882 h 886"/>
                  <a:gd name="T14" fmla="*/ 364 w 623"/>
                  <a:gd name="T15" fmla="*/ 863 h 886"/>
                  <a:gd name="T16" fmla="*/ 308 w 623"/>
                  <a:gd name="T17" fmla="*/ 833 h 886"/>
                  <a:gd name="T18" fmla="*/ 253 w 623"/>
                  <a:gd name="T19" fmla="*/ 790 h 886"/>
                  <a:gd name="T20" fmla="*/ 200 w 623"/>
                  <a:gd name="T21" fmla="*/ 735 h 886"/>
                  <a:gd name="T22" fmla="*/ 150 w 623"/>
                  <a:gd name="T23" fmla="*/ 669 h 886"/>
                  <a:gd name="T24" fmla="*/ 105 w 623"/>
                  <a:gd name="T25" fmla="*/ 592 h 886"/>
                  <a:gd name="T26" fmla="*/ 85 w 623"/>
                  <a:gd name="T27" fmla="*/ 549 h 886"/>
                  <a:gd name="T28" fmla="*/ 57 w 623"/>
                  <a:gd name="T29" fmla="*/ 491 h 886"/>
                  <a:gd name="T30" fmla="*/ 20 w 623"/>
                  <a:gd name="T31" fmla="*/ 378 h 886"/>
                  <a:gd name="T32" fmla="*/ 0 w 623"/>
                  <a:gd name="T33" fmla="*/ 267 h 886"/>
                  <a:gd name="T34" fmla="*/ 0 w 623"/>
                  <a:gd name="T35" fmla="*/ 163 h 886"/>
                  <a:gd name="T36" fmla="*/ 8 w 623"/>
                  <a:gd name="T37" fmla="*/ 114 h 886"/>
                  <a:gd name="T38" fmla="*/ 27 w 623"/>
                  <a:gd name="T39" fmla="*/ 79 h 886"/>
                  <a:gd name="T40" fmla="*/ 66 w 623"/>
                  <a:gd name="T41" fmla="*/ 30 h 886"/>
                  <a:gd name="T42" fmla="*/ 85 w 623"/>
                  <a:gd name="T43" fmla="*/ 12 h 886"/>
                  <a:gd name="T44" fmla="*/ 109 w 623"/>
                  <a:gd name="T45" fmla="*/ 3 h 886"/>
                  <a:gd name="T46" fmla="*/ 161 w 623"/>
                  <a:gd name="T47" fmla="*/ 0 h 886"/>
                  <a:gd name="T48" fmla="*/ 217 w 623"/>
                  <a:gd name="T49" fmla="*/ 13 h 886"/>
                  <a:gd name="T50" fmla="*/ 273 w 623"/>
                  <a:gd name="T51" fmla="*/ 42 h 886"/>
                  <a:gd name="T52" fmla="*/ 331 w 623"/>
                  <a:gd name="T53" fmla="*/ 85 h 886"/>
                  <a:gd name="T54" fmla="*/ 389 w 623"/>
                  <a:gd name="T55" fmla="*/ 143 h 886"/>
                  <a:gd name="T56" fmla="*/ 443 w 623"/>
                  <a:gd name="T57" fmla="*/ 213 h 886"/>
                  <a:gd name="T58" fmla="*/ 495 w 623"/>
                  <a:gd name="T59" fmla="*/ 297 h 886"/>
                  <a:gd name="T60" fmla="*/ 520 w 623"/>
                  <a:gd name="T61" fmla="*/ 345 h 886"/>
                  <a:gd name="T62" fmla="*/ 556 w 623"/>
                  <a:gd name="T63" fmla="*/ 411 h 886"/>
                  <a:gd name="T64" fmla="*/ 605 w 623"/>
                  <a:gd name="T65" fmla="*/ 535 h 886"/>
                  <a:gd name="T66" fmla="*/ 620 w 623"/>
                  <a:gd name="T67" fmla="*/ 618 h 886"/>
                  <a:gd name="T68" fmla="*/ 623 w 623"/>
                  <a:gd name="T69" fmla="*/ 670 h 886"/>
                  <a:gd name="T70" fmla="*/ 618 w 623"/>
                  <a:gd name="T71" fmla="*/ 718 h 886"/>
                  <a:gd name="T72" fmla="*/ 606 w 623"/>
                  <a:gd name="T73" fmla="*/ 761 h 886"/>
                  <a:gd name="T74" fmla="*/ 597 w 623"/>
                  <a:gd name="T75" fmla="*/ 78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23" h="886">
                    <a:moveTo>
                      <a:pt x="597" y="780"/>
                    </a:moveTo>
                    <a:lnTo>
                      <a:pt x="577" y="816"/>
                    </a:lnTo>
                    <a:lnTo>
                      <a:pt x="540" y="863"/>
                    </a:lnTo>
                    <a:lnTo>
                      <a:pt x="520" y="882"/>
                    </a:lnTo>
                    <a:lnTo>
                      <a:pt x="495" y="882"/>
                    </a:lnTo>
                    <a:lnTo>
                      <a:pt x="471" y="886"/>
                    </a:lnTo>
                    <a:lnTo>
                      <a:pt x="419" y="882"/>
                    </a:lnTo>
                    <a:lnTo>
                      <a:pt x="364" y="863"/>
                    </a:lnTo>
                    <a:lnTo>
                      <a:pt x="308" y="833"/>
                    </a:lnTo>
                    <a:lnTo>
                      <a:pt x="253" y="790"/>
                    </a:lnTo>
                    <a:lnTo>
                      <a:pt x="200" y="735"/>
                    </a:lnTo>
                    <a:lnTo>
                      <a:pt x="150" y="669"/>
                    </a:lnTo>
                    <a:lnTo>
                      <a:pt x="105" y="592"/>
                    </a:lnTo>
                    <a:lnTo>
                      <a:pt x="85" y="549"/>
                    </a:lnTo>
                    <a:lnTo>
                      <a:pt x="57" y="491"/>
                    </a:lnTo>
                    <a:lnTo>
                      <a:pt x="20" y="378"/>
                    </a:lnTo>
                    <a:lnTo>
                      <a:pt x="0" y="267"/>
                    </a:lnTo>
                    <a:lnTo>
                      <a:pt x="0" y="163"/>
                    </a:lnTo>
                    <a:lnTo>
                      <a:pt x="8" y="114"/>
                    </a:lnTo>
                    <a:lnTo>
                      <a:pt x="27" y="79"/>
                    </a:lnTo>
                    <a:lnTo>
                      <a:pt x="66" y="30"/>
                    </a:lnTo>
                    <a:lnTo>
                      <a:pt x="85" y="12"/>
                    </a:lnTo>
                    <a:lnTo>
                      <a:pt x="109" y="3"/>
                    </a:lnTo>
                    <a:lnTo>
                      <a:pt x="161" y="0"/>
                    </a:lnTo>
                    <a:lnTo>
                      <a:pt x="217" y="13"/>
                    </a:lnTo>
                    <a:lnTo>
                      <a:pt x="273" y="42"/>
                    </a:lnTo>
                    <a:lnTo>
                      <a:pt x="331" y="85"/>
                    </a:lnTo>
                    <a:lnTo>
                      <a:pt x="389" y="143"/>
                    </a:lnTo>
                    <a:lnTo>
                      <a:pt x="443" y="213"/>
                    </a:lnTo>
                    <a:lnTo>
                      <a:pt x="495" y="297"/>
                    </a:lnTo>
                    <a:lnTo>
                      <a:pt x="520" y="345"/>
                    </a:lnTo>
                    <a:lnTo>
                      <a:pt x="556" y="411"/>
                    </a:lnTo>
                    <a:lnTo>
                      <a:pt x="605" y="535"/>
                    </a:lnTo>
                    <a:lnTo>
                      <a:pt x="620" y="618"/>
                    </a:lnTo>
                    <a:lnTo>
                      <a:pt x="623" y="670"/>
                    </a:lnTo>
                    <a:lnTo>
                      <a:pt x="618" y="718"/>
                    </a:lnTo>
                    <a:lnTo>
                      <a:pt x="606" y="761"/>
                    </a:lnTo>
                    <a:lnTo>
                      <a:pt x="597" y="780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Freeform 69">
                <a:extLst>
                  <a:ext uri="{FF2B5EF4-FFF2-40B4-BE49-F238E27FC236}">
                    <a16:creationId xmlns:a16="http://schemas.microsoft.com/office/drawing/2014/main" id="{8C55C8CE-E124-4D43-B474-DEE103004D74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728768" y="2436728"/>
                <a:ext cx="1025278" cy="1315737"/>
              </a:xfrm>
              <a:custGeom>
                <a:avLst/>
                <a:gdLst>
                  <a:gd name="T0" fmla="*/ 1808 w 2840"/>
                  <a:gd name="T1" fmla="*/ 582 h 3640"/>
                  <a:gd name="T2" fmla="*/ 1922 w 2840"/>
                  <a:gd name="T3" fmla="*/ 362 h 3640"/>
                  <a:gd name="T4" fmla="*/ 1945 w 2840"/>
                  <a:gd name="T5" fmla="*/ 336 h 3640"/>
                  <a:gd name="T6" fmla="*/ 2125 w 2840"/>
                  <a:gd name="T7" fmla="*/ 490 h 3640"/>
                  <a:gd name="T8" fmla="*/ 2189 w 2840"/>
                  <a:gd name="T9" fmla="*/ 454 h 3640"/>
                  <a:gd name="T10" fmla="*/ 2253 w 2840"/>
                  <a:gd name="T11" fmla="*/ 336 h 3640"/>
                  <a:gd name="T12" fmla="*/ 2282 w 2840"/>
                  <a:gd name="T13" fmla="*/ 190 h 3640"/>
                  <a:gd name="T14" fmla="*/ 2253 w 2840"/>
                  <a:gd name="T15" fmla="*/ 157 h 3640"/>
                  <a:gd name="T16" fmla="*/ 1843 w 2840"/>
                  <a:gd name="T17" fmla="*/ 3 h 3640"/>
                  <a:gd name="T18" fmla="*/ 1783 w 2840"/>
                  <a:gd name="T19" fmla="*/ 9 h 3640"/>
                  <a:gd name="T20" fmla="*/ 1688 w 2840"/>
                  <a:gd name="T21" fmla="*/ 79 h 3640"/>
                  <a:gd name="T22" fmla="*/ 1586 w 2840"/>
                  <a:gd name="T23" fmla="*/ 245 h 3640"/>
                  <a:gd name="T24" fmla="*/ 1408 w 2840"/>
                  <a:gd name="T25" fmla="*/ 566 h 3640"/>
                  <a:gd name="T26" fmla="*/ 1258 w 2840"/>
                  <a:gd name="T27" fmla="*/ 758 h 3640"/>
                  <a:gd name="T28" fmla="*/ 1203 w 2840"/>
                  <a:gd name="T29" fmla="*/ 873 h 3640"/>
                  <a:gd name="T30" fmla="*/ 1235 w 2840"/>
                  <a:gd name="T31" fmla="*/ 1186 h 3640"/>
                  <a:gd name="T32" fmla="*/ 1303 w 2840"/>
                  <a:gd name="T33" fmla="*/ 1731 h 3640"/>
                  <a:gd name="T34" fmla="*/ 1304 w 2840"/>
                  <a:gd name="T35" fmla="*/ 1820 h 3640"/>
                  <a:gd name="T36" fmla="*/ 1278 w 2840"/>
                  <a:gd name="T37" fmla="*/ 1925 h 3640"/>
                  <a:gd name="T38" fmla="*/ 1222 w 2840"/>
                  <a:gd name="T39" fmla="*/ 2024 h 3640"/>
                  <a:gd name="T40" fmla="*/ 1144 w 2840"/>
                  <a:gd name="T41" fmla="*/ 2101 h 3640"/>
                  <a:gd name="T42" fmla="*/ 1075 w 2840"/>
                  <a:gd name="T43" fmla="*/ 2130 h 3640"/>
                  <a:gd name="T44" fmla="*/ 930 w 2840"/>
                  <a:gd name="T45" fmla="*/ 2189 h 3640"/>
                  <a:gd name="T46" fmla="*/ 118 w 2840"/>
                  <a:gd name="T47" fmla="*/ 2625 h 3640"/>
                  <a:gd name="T48" fmla="*/ 384 w 2840"/>
                  <a:gd name="T49" fmla="*/ 3640 h 3640"/>
                  <a:gd name="T50" fmla="*/ 1126 w 2840"/>
                  <a:gd name="T51" fmla="*/ 3076 h 3640"/>
                  <a:gd name="T52" fmla="*/ 1339 w 2840"/>
                  <a:gd name="T53" fmla="*/ 2932 h 3640"/>
                  <a:gd name="T54" fmla="*/ 1786 w 2840"/>
                  <a:gd name="T55" fmla="*/ 2671 h 3640"/>
                  <a:gd name="T56" fmla="*/ 2034 w 2840"/>
                  <a:gd name="T57" fmla="*/ 2500 h 3640"/>
                  <a:gd name="T58" fmla="*/ 2110 w 2840"/>
                  <a:gd name="T59" fmla="*/ 2424 h 3640"/>
                  <a:gd name="T60" fmla="*/ 2215 w 2840"/>
                  <a:gd name="T61" fmla="*/ 2277 h 3640"/>
                  <a:gd name="T62" fmla="*/ 2299 w 2840"/>
                  <a:gd name="T63" fmla="*/ 2076 h 3640"/>
                  <a:gd name="T64" fmla="*/ 2405 w 2840"/>
                  <a:gd name="T65" fmla="*/ 1745 h 3640"/>
                  <a:gd name="T66" fmla="*/ 2500 w 2840"/>
                  <a:gd name="T67" fmla="*/ 1465 h 3640"/>
                  <a:gd name="T68" fmla="*/ 2560 w 2840"/>
                  <a:gd name="T69" fmla="*/ 1334 h 3640"/>
                  <a:gd name="T70" fmla="*/ 2693 w 2840"/>
                  <a:gd name="T71" fmla="*/ 1287 h 3640"/>
                  <a:gd name="T72" fmla="*/ 2737 w 2840"/>
                  <a:gd name="T73" fmla="*/ 1359 h 3640"/>
                  <a:gd name="T74" fmla="*/ 2745 w 2840"/>
                  <a:gd name="T75" fmla="*/ 1389 h 3640"/>
                  <a:gd name="T76" fmla="*/ 2804 w 2840"/>
                  <a:gd name="T77" fmla="*/ 1360 h 3640"/>
                  <a:gd name="T78" fmla="*/ 2824 w 2840"/>
                  <a:gd name="T79" fmla="*/ 1301 h 3640"/>
                  <a:gd name="T80" fmla="*/ 2840 w 2840"/>
                  <a:gd name="T81" fmla="*/ 1056 h 3640"/>
                  <a:gd name="T82" fmla="*/ 2837 w 2840"/>
                  <a:gd name="T83" fmla="*/ 1014 h 3640"/>
                  <a:gd name="T84" fmla="*/ 2777 w 2840"/>
                  <a:gd name="T85" fmla="*/ 934 h 3640"/>
                  <a:gd name="T86" fmla="*/ 2738 w 2840"/>
                  <a:gd name="T87" fmla="*/ 925 h 3640"/>
                  <a:gd name="T88" fmla="*/ 2738 w 2840"/>
                  <a:gd name="T89" fmla="*/ 826 h 3640"/>
                  <a:gd name="T90" fmla="*/ 2701 w 2840"/>
                  <a:gd name="T91" fmla="*/ 756 h 3640"/>
                  <a:gd name="T92" fmla="*/ 2673 w 2840"/>
                  <a:gd name="T93" fmla="*/ 736 h 3640"/>
                  <a:gd name="T94" fmla="*/ 2588 w 2840"/>
                  <a:gd name="T95" fmla="*/ 722 h 3640"/>
                  <a:gd name="T96" fmla="*/ 2483 w 2840"/>
                  <a:gd name="T97" fmla="*/ 746 h 3640"/>
                  <a:gd name="T98" fmla="*/ 2529 w 2840"/>
                  <a:gd name="T99" fmla="*/ 625 h 3640"/>
                  <a:gd name="T100" fmla="*/ 2535 w 2840"/>
                  <a:gd name="T101" fmla="*/ 542 h 3640"/>
                  <a:gd name="T102" fmla="*/ 2508 w 2840"/>
                  <a:gd name="T103" fmla="*/ 490 h 3640"/>
                  <a:gd name="T104" fmla="*/ 2413 w 2840"/>
                  <a:gd name="T105" fmla="*/ 432 h 3640"/>
                  <a:gd name="T106" fmla="*/ 2264 w 2840"/>
                  <a:gd name="T107" fmla="*/ 429 h 3640"/>
                  <a:gd name="T108" fmla="*/ 2181 w 2840"/>
                  <a:gd name="T109" fmla="*/ 452 h 3640"/>
                  <a:gd name="T110" fmla="*/ 1832 w 2840"/>
                  <a:gd name="T111" fmla="*/ 598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40" h="3640">
                    <a:moveTo>
                      <a:pt x="1792" y="618"/>
                    </a:moveTo>
                    <a:lnTo>
                      <a:pt x="1808" y="582"/>
                    </a:lnTo>
                    <a:lnTo>
                      <a:pt x="1886" y="424"/>
                    </a:lnTo>
                    <a:lnTo>
                      <a:pt x="1922" y="362"/>
                    </a:lnTo>
                    <a:lnTo>
                      <a:pt x="1939" y="339"/>
                    </a:lnTo>
                    <a:lnTo>
                      <a:pt x="1945" y="336"/>
                    </a:lnTo>
                    <a:lnTo>
                      <a:pt x="2022" y="336"/>
                    </a:lnTo>
                    <a:lnTo>
                      <a:pt x="2125" y="490"/>
                    </a:lnTo>
                    <a:lnTo>
                      <a:pt x="2133" y="490"/>
                    </a:lnTo>
                    <a:lnTo>
                      <a:pt x="2189" y="454"/>
                    </a:lnTo>
                    <a:lnTo>
                      <a:pt x="2233" y="389"/>
                    </a:lnTo>
                    <a:lnTo>
                      <a:pt x="2253" y="336"/>
                    </a:lnTo>
                    <a:lnTo>
                      <a:pt x="2272" y="252"/>
                    </a:lnTo>
                    <a:lnTo>
                      <a:pt x="2282" y="190"/>
                    </a:lnTo>
                    <a:lnTo>
                      <a:pt x="2269" y="166"/>
                    </a:lnTo>
                    <a:lnTo>
                      <a:pt x="2253" y="157"/>
                    </a:lnTo>
                    <a:lnTo>
                      <a:pt x="2022" y="66"/>
                    </a:lnTo>
                    <a:lnTo>
                      <a:pt x="1843" y="3"/>
                    </a:lnTo>
                    <a:lnTo>
                      <a:pt x="1837" y="0"/>
                    </a:lnTo>
                    <a:lnTo>
                      <a:pt x="1783" y="9"/>
                    </a:lnTo>
                    <a:lnTo>
                      <a:pt x="1726" y="45"/>
                    </a:lnTo>
                    <a:lnTo>
                      <a:pt x="1688" y="79"/>
                    </a:lnTo>
                    <a:lnTo>
                      <a:pt x="1658" y="123"/>
                    </a:lnTo>
                    <a:lnTo>
                      <a:pt x="1586" y="245"/>
                    </a:lnTo>
                    <a:lnTo>
                      <a:pt x="1471" y="454"/>
                    </a:lnTo>
                    <a:lnTo>
                      <a:pt x="1408" y="566"/>
                    </a:lnTo>
                    <a:lnTo>
                      <a:pt x="1347" y="643"/>
                    </a:lnTo>
                    <a:lnTo>
                      <a:pt x="1258" y="758"/>
                    </a:lnTo>
                    <a:lnTo>
                      <a:pt x="1215" y="836"/>
                    </a:lnTo>
                    <a:lnTo>
                      <a:pt x="1203" y="873"/>
                    </a:lnTo>
                    <a:lnTo>
                      <a:pt x="1206" y="938"/>
                    </a:lnTo>
                    <a:lnTo>
                      <a:pt x="1235" y="1186"/>
                    </a:lnTo>
                    <a:lnTo>
                      <a:pt x="1274" y="1484"/>
                    </a:lnTo>
                    <a:lnTo>
                      <a:pt x="1303" y="1731"/>
                    </a:lnTo>
                    <a:lnTo>
                      <a:pt x="1305" y="1795"/>
                    </a:lnTo>
                    <a:lnTo>
                      <a:pt x="1304" y="1820"/>
                    </a:lnTo>
                    <a:lnTo>
                      <a:pt x="1295" y="1872"/>
                    </a:lnTo>
                    <a:lnTo>
                      <a:pt x="1278" y="1925"/>
                    </a:lnTo>
                    <a:lnTo>
                      <a:pt x="1254" y="1977"/>
                    </a:lnTo>
                    <a:lnTo>
                      <a:pt x="1222" y="2024"/>
                    </a:lnTo>
                    <a:lnTo>
                      <a:pt x="1185" y="2066"/>
                    </a:lnTo>
                    <a:lnTo>
                      <a:pt x="1144" y="2101"/>
                    </a:lnTo>
                    <a:lnTo>
                      <a:pt x="1098" y="2122"/>
                    </a:lnTo>
                    <a:lnTo>
                      <a:pt x="1075" y="2130"/>
                    </a:lnTo>
                    <a:lnTo>
                      <a:pt x="1045" y="2138"/>
                    </a:lnTo>
                    <a:lnTo>
                      <a:pt x="930" y="2189"/>
                    </a:lnTo>
                    <a:lnTo>
                      <a:pt x="681" y="2317"/>
                    </a:lnTo>
                    <a:lnTo>
                      <a:pt x="118" y="2625"/>
                    </a:lnTo>
                    <a:lnTo>
                      <a:pt x="0" y="2693"/>
                    </a:lnTo>
                    <a:lnTo>
                      <a:pt x="384" y="3640"/>
                    </a:lnTo>
                    <a:lnTo>
                      <a:pt x="563" y="3500"/>
                    </a:lnTo>
                    <a:lnTo>
                      <a:pt x="1126" y="3076"/>
                    </a:lnTo>
                    <a:lnTo>
                      <a:pt x="1197" y="3026"/>
                    </a:lnTo>
                    <a:lnTo>
                      <a:pt x="1339" y="2932"/>
                    </a:lnTo>
                    <a:lnTo>
                      <a:pt x="1542" y="2811"/>
                    </a:lnTo>
                    <a:lnTo>
                      <a:pt x="1786" y="2671"/>
                    </a:lnTo>
                    <a:lnTo>
                      <a:pt x="1943" y="2571"/>
                    </a:lnTo>
                    <a:lnTo>
                      <a:pt x="2034" y="2500"/>
                    </a:lnTo>
                    <a:lnTo>
                      <a:pt x="2073" y="2462"/>
                    </a:lnTo>
                    <a:lnTo>
                      <a:pt x="2110" y="2424"/>
                    </a:lnTo>
                    <a:lnTo>
                      <a:pt x="2169" y="2350"/>
                    </a:lnTo>
                    <a:lnTo>
                      <a:pt x="2215" y="2277"/>
                    </a:lnTo>
                    <a:lnTo>
                      <a:pt x="2253" y="2202"/>
                    </a:lnTo>
                    <a:lnTo>
                      <a:pt x="2299" y="2076"/>
                    </a:lnTo>
                    <a:lnTo>
                      <a:pt x="2362" y="1873"/>
                    </a:lnTo>
                    <a:lnTo>
                      <a:pt x="2405" y="1745"/>
                    </a:lnTo>
                    <a:lnTo>
                      <a:pt x="2443" y="1628"/>
                    </a:lnTo>
                    <a:lnTo>
                      <a:pt x="2500" y="1465"/>
                    </a:lnTo>
                    <a:lnTo>
                      <a:pt x="2552" y="1344"/>
                    </a:lnTo>
                    <a:lnTo>
                      <a:pt x="2560" y="1334"/>
                    </a:lnTo>
                    <a:lnTo>
                      <a:pt x="2688" y="1284"/>
                    </a:lnTo>
                    <a:lnTo>
                      <a:pt x="2693" y="1287"/>
                    </a:lnTo>
                    <a:lnTo>
                      <a:pt x="2722" y="1320"/>
                    </a:lnTo>
                    <a:lnTo>
                      <a:pt x="2737" y="1359"/>
                    </a:lnTo>
                    <a:lnTo>
                      <a:pt x="2738" y="1386"/>
                    </a:lnTo>
                    <a:lnTo>
                      <a:pt x="2745" y="1389"/>
                    </a:lnTo>
                    <a:lnTo>
                      <a:pt x="2780" y="1386"/>
                    </a:lnTo>
                    <a:lnTo>
                      <a:pt x="2804" y="1360"/>
                    </a:lnTo>
                    <a:lnTo>
                      <a:pt x="2816" y="1334"/>
                    </a:lnTo>
                    <a:lnTo>
                      <a:pt x="2824" y="1301"/>
                    </a:lnTo>
                    <a:lnTo>
                      <a:pt x="2835" y="1205"/>
                    </a:lnTo>
                    <a:lnTo>
                      <a:pt x="2840" y="1056"/>
                    </a:lnTo>
                    <a:lnTo>
                      <a:pt x="2840" y="1027"/>
                    </a:lnTo>
                    <a:lnTo>
                      <a:pt x="2837" y="1014"/>
                    </a:lnTo>
                    <a:lnTo>
                      <a:pt x="2806" y="957"/>
                    </a:lnTo>
                    <a:lnTo>
                      <a:pt x="2777" y="934"/>
                    </a:lnTo>
                    <a:lnTo>
                      <a:pt x="2752" y="927"/>
                    </a:lnTo>
                    <a:lnTo>
                      <a:pt x="2738" y="925"/>
                    </a:lnTo>
                    <a:lnTo>
                      <a:pt x="2742" y="909"/>
                    </a:lnTo>
                    <a:lnTo>
                      <a:pt x="2738" y="826"/>
                    </a:lnTo>
                    <a:lnTo>
                      <a:pt x="2721" y="781"/>
                    </a:lnTo>
                    <a:lnTo>
                      <a:pt x="2701" y="756"/>
                    </a:lnTo>
                    <a:lnTo>
                      <a:pt x="2688" y="746"/>
                    </a:lnTo>
                    <a:lnTo>
                      <a:pt x="2673" y="736"/>
                    </a:lnTo>
                    <a:lnTo>
                      <a:pt x="2640" y="726"/>
                    </a:lnTo>
                    <a:lnTo>
                      <a:pt x="2588" y="722"/>
                    </a:lnTo>
                    <a:lnTo>
                      <a:pt x="2499" y="739"/>
                    </a:lnTo>
                    <a:lnTo>
                      <a:pt x="2483" y="746"/>
                    </a:lnTo>
                    <a:lnTo>
                      <a:pt x="2495" y="723"/>
                    </a:lnTo>
                    <a:lnTo>
                      <a:pt x="2529" y="625"/>
                    </a:lnTo>
                    <a:lnTo>
                      <a:pt x="2536" y="584"/>
                    </a:lnTo>
                    <a:lnTo>
                      <a:pt x="2535" y="542"/>
                    </a:lnTo>
                    <a:lnTo>
                      <a:pt x="2521" y="504"/>
                    </a:lnTo>
                    <a:lnTo>
                      <a:pt x="2508" y="490"/>
                    </a:lnTo>
                    <a:lnTo>
                      <a:pt x="2479" y="463"/>
                    </a:lnTo>
                    <a:lnTo>
                      <a:pt x="2413" y="432"/>
                    </a:lnTo>
                    <a:lnTo>
                      <a:pt x="2341" y="422"/>
                    </a:lnTo>
                    <a:lnTo>
                      <a:pt x="2264" y="429"/>
                    </a:lnTo>
                    <a:lnTo>
                      <a:pt x="2227" y="438"/>
                    </a:lnTo>
                    <a:lnTo>
                      <a:pt x="2181" y="452"/>
                    </a:lnTo>
                    <a:lnTo>
                      <a:pt x="2044" y="506"/>
                    </a:lnTo>
                    <a:lnTo>
                      <a:pt x="1832" y="598"/>
                    </a:lnTo>
                    <a:lnTo>
                      <a:pt x="1792" y="618"/>
                    </a:lnTo>
                    <a:close/>
                  </a:path>
                </a:pathLst>
              </a:custGeom>
              <a:solidFill>
                <a:srgbClr val="FACF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F8B1CA29-B4AB-41E1-BFD9-F11131627CBA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8555582" y="3254242"/>
                <a:ext cx="352236" cy="527813"/>
              </a:xfrm>
              <a:custGeom>
                <a:avLst/>
                <a:gdLst>
                  <a:gd name="T0" fmla="*/ 589 w 974"/>
                  <a:gd name="T1" fmla="*/ 0 h 1461"/>
                  <a:gd name="T2" fmla="*/ 605 w 974"/>
                  <a:gd name="T3" fmla="*/ 84 h 1461"/>
                  <a:gd name="T4" fmla="*/ 707 w 974"/>
                  <a:gd name="T5" fmla="*/ 519 h 1461"/>
                  <a:gd name="T6" fmla="*/ 775 w 974"/>
                  <a:gd name="T7" fmla="*/ 743 h 1461"/>
                  <a:gd name="T8" fmla="*/ 821 w 974"/>
                  <a:gd name="T9" fmla="*/ 872 h 1461"/>
                  <a:gd name="T10" fmla="*/ 845 w 974"/>
                  <a:gd name="T11" fmla="*/ 922 h 1461"/>
                  <a:gd name="T12" fmla="*/ 974 w 974"/>
                  <a:gd name="T13" fmla="*/ 1179 h 1461"/>
                  <a:gd name="T14" fmla="*/ 0 w 974"/>
                  <a:gd name="T15" fmla="*/ 1461 h 1461"/>
                  <a:gd name="T16" fmla="*/ 0 w 974"/>
                  <a:gd name="T17" fmla="*/ 282 h 1461"/>
                  <a:gd name="T18" fmla="*/ 589 w 974"/>
                  <a:gd name="T19" fmla="*/ 0 h 1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4" h="1461">
                    <a:moveTo>
                      <a:pt x="589" y="0"/>
                    </a:moveTo>
                    <a:lnTo>
                      <a:pt x="605" y="84"/>
                    </a:lnTo>
                    <a:lnTo>
                      <a:pt x="707" y="519"/>
                    </a:lnTo>
                    <a:lnTo>
                      <a:pt x="775" y="743"/>
                    </a:lnTo>
                    <a:lnTo>
                      <a:pt x="821" y="872"/>
                    </a:lnTo>
                    <a:lnTo>
                      <a:pt x="845" y="922"/>
                    </a:lnTo>
                    <a:lnTo>
                      <a:pt x="974" y="1179"/>
                    </a:lnTo>
                    <a:lnTo>
                      <a:pt x="0" y="1461"/>
                    </a:lnTo>
                    <a:lnTo>
                      <a:pt x="0" y="282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0E2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93">
                <a:extLst>
                  <a:ext uri="{FF2B5EF4-FFF2-40B4-BE49-F238E27FC236}">
                    <a16:creationId xmlns:a16="http://schemas.microsoft.com/office/drawing/2014/main" id="{6D32C0D4-646A-4FD9-88ED-4191F42C53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91057">
                <a:off x="7711661" y="3214890"/>
                <a:ext cx="1011856" cy="835299"/>
              </a:xfrm>
              <a:custGeom>
                <a:avLst/>
                <a:gdLst>
                  <a:gd name="connsiteX0" fmla="*/ 946818 w 1011856"/>
                  <a:gd name="connsiteY0" fmla="*/ 0 h 835299"/>
                  <a:gd name="connsiteX1" fmla="*/ 942121 w 1011856"/>
                  <a:gd name="connsiteY1" fmla="*/ 38625 h 835299"/>
                  <a:gd name="connsiteX2" fmla="*/ 931642 w 1011856"/>
                  <a:gd name="connsiteY2" fmla="*/ 199259 h 835299"/>
                  <a:gd name="connsiteX3" fmla="*/ 930197 w 1011856"/>
                  <a:gd name="connsiteY3" fmla="*/ 267845 h 835299"/>
                  <a:gd name="connsiteX4" fmla="*/ 932727 w 1011856"/>
                  <a:gd name="connsiteY4" fmla="*/ 332459 h 835299"/>
                  <a:gd name="connsiteX5" fmla="*/ 940676 w 1011856"/>
                  <a:gd name="connsiteY5" fmla="*/ 386606 h 835299"/>
                  <a:gd name="connsiteX6" fmla="*/ 946818 w 1011856"/>
                  <a:gd name="connsiteY6" fmla="*/ 407181 h 835299"/>
                  <a:gd name="connsiteX7" fmla="*/ 957658 w 1011856"/>
                  <a:gd name="connsiteY7" fmla="*/ 443640 h 835299"/>
                  <a:gd name="connsiteX8" fmla="*/ 979698 w 1011856"/>
                  <a:gd name="connsiteY8" fmla="*/ 502479 h 835299"/>
                  <a:gd name="connsiteX9" fmla="*/ 1007159 w 1011856"/>
                  <a:gd name="connsiteY9" fmla="*/ 556986 h 835299"/>
                  <a:gd name="connsiteX10" fmla="*/ 1011856 w 1011856"/>
                  <a:gd name="connsiteY10" fmla="*/ 564567 h 835299"/>
                  <a:gd name="connsiteX11" fmla="*/ 886839 w 1011856"/>
                  <a:gd name="connsiteY11" fmla="*/ 606079 h 835299"/>
                  <a:gd name="connsiteX12" fmla="*/ 660289 w 1011856"/>
                  <a:gd name="connsiteY12" fmla="*/ 684411 h 835299"/>
                  <a:gd name="connsiteX13" fmla="*/ 640778 w 1011856"/>
                  <a:gd name="connsiteY13" fmla="*/ 691991 h 835299"/>
                  <a:gd name="connsiteX14" fmla="*/ 602478 w 1011856"/>
                  <a:gd name="connsiteY14" fmla="*/ 709679 h 835299"/>
                  <a:gd name="connsiteX15" fmla="*/ 542137 w 1011856"/>
                  <a:gd name="connsiteY15" fmla="*/ 740362 h 835299"/>
                  <a:gd name="connsiteX16" fmla="*/ 473847 w 1011856"/>
                  <a:gd name="connsiteY16" fmla="*/ 772850 h 835299"/>
                  <a:gd name="connsiteX17" fmla="*/ 423262 w 1011856"/>
                  <a:gd name="connsiteY17" fmla="*/ 793426 h 835299"/>
                  <a:gd name="connsiteX18" fmla="*/ 367618 w 1011856"/>
                  <a:gd name="connsiteY18" fmla="*/ 811836 h 835299"/>
                  <a:gd name="connsiteX19" fmla="*/ 305832 w 1011856"/>
                  <a:gd name="connsiteY19" fmla="*/ 826997 h 835299"/>
                  <a:gd name="connsiteX20" fmla="*/ 271506 w 1011856"/>
                  <a:gd name="connsiteY20" fmla="*/ 832411 h 835299"/>
                  <a:gd name="connsiteX21" fmla="*/ 232122 w 1011856"/>
                  <a:gd name="connsiteY21" fmla="*/ 835299 h 835299"/>
                  <a:gd name="connsiteX22" fmla="*/ 108189 w 1011856"/>
                  <a:gd name="connsiteY22" fmla="*/ 835299 h 835299"/>
                  <a:gd name="connsiteX23" fmla="*/ 101928 w 1011856"/>
                  <a:gd name="connsiteY23" fmla="*/ 835081 h 835299"/>
                  <a:gd name="connsiteX24" fmla="*/ 0 w 1011856"/>
                  <a:gd name="connsiteY24" fmla="*/ 248091 h 835299"/>
                  <a:gd name="connsiteX25" fmla="*/ 5573 w 1011856"/>
                  <a:gd name="connsiteY25" fmla="*/ 249074 h 835299"/>
                  <a:gd name="connsiteX26" fmla="*/ 52906 w 1011856"/>
                  <a:gd name="connsiteY26" fmla="*/ 262069 h 835299"/>
                  <a:gd name="connsiteX27" fmla="*/ 115415 w 1011856"/>
                  <a:gd name="connsiteY27" fmla="*/ 290225 h 835299"/>
                  <a:gd name="connsiteX28" fmla="*/ 123726 w 1011856"/>
                  <a:gd name="connsiteY28" fmla="*/ 296001 h 835299"/>
                  <a:gd name="connsiteX29" fmla="*/ 149379 w 1011856"/>
                  <a:gd name="connsiteY29" fmla="*/ 290225 h 835299"/>
                  <a:gd name="connsiteX30" fmla="*/ 300774 w 1011856"/>
                  <a:gd name="connsiteY30" fmla="*/ 251240 h 835299"/>
                  <a:gd name="connsiteX31" fmla="*/ 423985 w 1011856"/>
                  <a:gd name="connsiteY31" fmla="*/ 214781 h 835299"/>
                  <a:gd name="connsiteX32" fmla="*/ 484325 w 1011856"/>
                  <a:gd name="connsiteY32" fmla="*/ 194566 h 835299"/>
                  <a:gd name="connsiteX33" fmla="*/ 544666 w 1011856"/>
                  <a:gd name="connsiteY33" fmla="*/ 171103 h 835299"/>
                  <a:gd name="connsiteX34" fmla="*/ 691363 w 1011856"/>
                  <a:gd name="connsiteY34" fmla="*/ 108654 h 835299"/>
                  <a:gd name="connsiteX35" fmla="*/ 833363 w 1011856"/>
                  <a:gd name="connsiteY35" fmla="*/ 46205 h 835299"/>
                  <a:gd name="connsiteX36" fmla="*/ 931281 w 1011856"/>
                  <a:gd name="connsiteY36" fmla="*/ 4693 h 835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011856" h="835299">
                    <a:moveTo>
                      <a:pt x="946818" y="0"/>
                    </a:moveTo>
                    <a:lnTo>
                      <a:pt x="942121" y="38625"/>
                    </a:lnTo>
                    <a:lnTo>
                      <a:pt x="931642" y="199259"/>
                    </a:lnTo>
                    <a:lnTo>
                      <a:pt x="930197" y="267845"/>
                    </a:lnTo>
                    <a:lnTo>
                      <a:pt x="932727" y="332459"/>
                    </a:lnTo>
                    <a:lnTo>
                      <a:pt x="940676" y="386606"/>
                    </a:lnTo>
                    <a:lnTo>
                      <a:pt x="946818" y="407181"/>
                    </a:lnTo>
                    <a:lnTo>
                      <a:pt x="957658" y="443640"/>
                    </a:lnTo>
                    <a:lnTo>
                      <a:pt x="979698" y="502479"/>
                    </a:lnTo>
                    <a:lnTo>
                      <a:pt x="1007159" y="556986"/>
                    </a:lnTo>
                    <a:lnTo>
                      <a:pt x="1011856" y="564567"/>
                    </a:lnTo>
                    <a:lnTo>
                      <a:pt x="886839" y="606079"/>
                    </a:lnTo>
                    <a:lnTo>
                      <a:pt x="660289" y="684411"/>
                    </a:lnTo>
                    <a:lnTo>
                      <a:pt x="640778" y="691991"/>
                    </a:lnTo>
                    <a:lnTo>
                      <a:pt x="602478" y="709679"/>
                    </a:lnTo>
                    <a:lnTo>
                      <a:pt x="542137" y="740362"/>
                    </a:lnTo>
                    <a:lnTo>
                      <a:pt x="473847" y="772850"/>
                    </a:lnTo>
                    <a:lnTo>
                      <a:pt x="423262" y="793426"/>
                    </a:lnTo>
                    <a:lnTo>
                      <a:pt x="367618" y="811836"/>
                    </a:lnTo>
                    <a:lnTo>
                      <a:pt x="305832" y="826997"/>
                    </a:lnTo>
                    <a:lnTo>
                      <a:pt x="271506" y="832411"/>
                    </a:lnTo>
                    <a:lnTo>
                      <a:pt x="232122" y="835299"/>
                    </a:lnTo>
                    <a:lnTo>
                      <a:pt x="108189" y="835299"/>
                    </a:lnTo>
                    <a:lnTo>
                      <a:pt x="101928" y="835081"/>
                    </a:lnTo>
                    <a:lnTo>
                      <a:pt x="0" y="248091"/>
                    </a:lnTo>
                    <a:lnTo>
                      <a:pt x="5573" y="249074"/>
                    </a:lnTo>
                    <a:lnTo>
                      <a:pt x="52906" y="262069"/>
                    </a:lnTo>
                    <a:lnTo>
                      <a:pt x="115415" y="290225"/>
                    </a:lnTo>
                    <a:lnTo>
                      <a:pt x="123726" y="296001"/>
                    </a:lnTo>
                    <a:lnTo>
                      <a:pt x="149379" y="290225"/>
                    </a:lnTo>
                    <a:lnTo>
                      <a:pt x="300774" y="251240"/>
                    </a:lnTo>
                    <a:lnTo>
                      <a:pt x="423985" y="214781"/>
                    </a:lnTo>
                    <a:lnTo>
                      <a:pt x="484325" y="194566"/>
                    </a:lnTo>
                    <a:lnTo>
                      <a:pt x="544666" y="171103"/>
                    </a:lnTo>
                    <a:lnTo>
                      <a:pt x="691363" y="108654"/>
                    </a:lnTo>
                    <a:lnTo>
                      <a:pt x="833363" y="46205"/>
                    </a:lnTo>
                    <a:lnTo>
                      <a:pt x="931281" y="4693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6" name="번개 55">
              <a:extLst>
                <a:ext uri="{FF2B5EF4-FFF2-40B4-BE49-F238E27FC236}">
                  <a16:creationId xmlns:a16="http://schemas.microsoft.com/office/drawing/2014/main" id="{30530932-A90C-4C1C-B3D8-381F447C9F2E}"/>
                </a:ext>
              </a:extLst>
            </p:cNvPr>
            <p:cNvSpPr/>
            <p:nvPr/>
          </p:nvSpPr>
          <p:spPr>
            <a:xfrm rot="3783619">
              <a:off x="4669723" y="1400558"/>
              <a:ext cx="348761" cy="739489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번개 56">
              <a:extLst>
                <a:ext uri="{FF2B5EF4-FFF2-40B4-BE49-F238E27FC236}">
                  <a16:creationId xmlns:a16="http://schemas.microsoft.com/office/drawing/2014/main" id="{47C3199B-1997-452C-B223-1EBC8214D7BE}"/>
                </a:ext>
              </a:extLst>
            </p:cNvPr>
            <p:cNvSpPr/>
            <p:nvPr/>
          </p:nvSpPr>
          <p:spPr>
            <a:xfrm rot="5078373">
              <a:off x="4977241" y="1851244"/>
              <a:ext cx="348761" cy="739489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번개 57">
              <a:extLst>
                <a:ext uri="{FF2B5EF4-FFF2-40B4-BE49-F238E27FC236}">
                  <a16:creationId xmlns:a16="http://schemas.microsoft.com/office/drawing/2014/main" id="{ACD16303-0B69-403D-9340-CF4268211CB7}"/>
                </a:ext>
              </a:extLst>
            </p:cNvPr>
            <p:cNvSpPr/>
            <p:nvPr/>
          </p:nvSpPr>
          <p:spPr>
            <a:xfrm rot="6234213">
              <a:off x="5136515" y="2366785"/>
              <a:ext cx="348761" cy="739489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번개 58">
              <a:extLst>
                <a:ext uri="{FF2B5EF4-FFF2-40B4-BE49-F238E27FC236}">
                  <a16:creationId xmlns:a16="http://schemas.microsoft.com/office/drawing/2014/main" id="{C09EE1B0-8A3E-43DB-9C8F-7382287EF034}"/>
                </a:ext>
              </a:extLst>
            </p:cNvPr>
            <p:cNvSpPr/>
            <p:nvPr/>
          </p:nvSpPr>
          <p:spPr>
            <a:xfrm rot="7730250">
              <a:off x="5163711" y="2910724"/>
              <a:ext cx="348761" cy="739489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번개 59">
              <a:extLst>
                <a:ext uri="{FF2B5EF4-FFF2-40B4-BE49-F238E27FC236}">
                  <a16:creationId xmlns:a16="http://schemas.microsoft.com/office/drawing/2014/main" id="{DCA5998A-D684-449B-9F4F-1839082A66C4}"/>
                </a:ext>
              </a:extLst>
            </p:cNvPr>
            <p:cNvSpPr/>
            <p:nvPr/>
          </p:nvSpPr>
          <p:spPr>
            <a:xfrm rot="9147376">
              <a:off x="4989484" y="3422566"/>
              <a:ext cx="348761" cy="739490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656803-C216-459C-80B1-21E40F1401A1}"/>
              </a:ext>
            </a:extLst>
          </p:cNvPr>
          <p:cNvGrpSpPr/>
          <p:nvPr/>
        </p:nvGrpSpPr>
        <p:grpSpPr>
          <a:xfrm>
            <a:off x="5464696" y="4876969"/>
            <a:ext cx="6479664" cy="1337482"/>
            <a:chOff x="5464696" y="4876969"/>
            <a:chExt cx="6479664" cy="133748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00FEF77-42B2-444C-A22B-6B592C8D29F3}"/>
                </a:ext>
              </a:extLst>
            </p:cNvPr>
            <p:cNvSpPr/>
            <p:nvPr/>
          </p:nvSpPr>
          <p:spPr>
            <a:xfrm>
              <a:off x="6750036" y="4876969"/>
              <a:ext cx="5194324" cy="1337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SNS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의 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38415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감성문구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 만들어보고 싶으셨던 분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기존의 일기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책 서비스와는 차별화 된 독서 일기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당신만의 독서 일기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지금 만들어 보세요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327FD6C-025F-4A8C-A393-5A88ABB84121}"/>
                </a:ext>
              </a:extLst>
            </p:cNvPr>
            <p:cNvGrpSpPr/>
            <p:nvPr/>
          </p:nvGrpSpPr>
          <p:grpSpPr>
            <a:xfrm>
              <a:off x="5464696" y="5196683"/>
              <a:ext cx="900000" cy="900000"/>
              <a:chOff x="5464696" y="4968271"/>
              <a:chExt cx="900000" cy="90000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A457F76-70BC-4669-9977-887D8A2DAEF6}"/>
                  </a:ext>
                </a:extLst>
              </p:cNvPr>
              <p:cNvSpPr/>
              <p:nvPr/>
            </p:nvSpPr>
            <p:spPr>
              <a:xfrm>
                <a:off x="5464696" y="4968271"/>
                <a:ext cx="900000" cy="900000"/>
              </a:xfrm>
              <a:prstGeom prst="ellipse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7FD9A0AA-B6A9-44DE-A563-990A71EE0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2906" y="5155471"/>
                <a:ext cx="288505" cy="485238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3F3384-6F42-4702-93FD-7DA0FC102692}"/>
              </a:ext>
            </a:extLst>
          </p:cNvPr>
          <p:cNvGrpSpPr/>
          <p:nvPr/>
        </p:nvGrpSpPr>
        <p:grpSpPr>
          <a:xfrm>
            <a:off x="5483150" y="3253654"/>
            <a:ext cx="6461210" cy="1337482"/>
            <a:chOff x="5483150" y="3253654"/>
            <a:chExt cx="6461210" cy="133748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268BA74-94BA-42C9-A634-41DF6B00D591}"/>
                </a:ext>
              </a:extLst>
            </p:cNvPr>
            <p:cNvSpPr/>
            <p:nvPr/>
          </p:nvSpPr>
          <p:spPr>
            <a:xfrm>
              <a:off x="6750036" y="3253654"/>
              <a:ext cx="5194324" cy="1337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잊혀져 가는 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38415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독서 내용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이 아쉬웠던 분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읽은 책을 특별하고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아름답게 간직할 수 있는 방법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더 이상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‘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내가 뭘 읽었었지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…?’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헤매지 마세요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7E36F9F-8912-47FD-9054-47E34DE74334}"/>
                </a:ext>
              </a:extLst>
            </p:cNvPr>
            <p:cNvGrpSpPr/>
            <p:nvPr/>
          </p:nvGrpSpPr>
          <p:grpSpPr>
            <a:xfrm>
              <a:off x="5483150" y="3467233"/>
              <a:ext cx="900000" cy="900000"/>
              <a:chOff x="5464696" y="3462023"/>
              <a:chExt cx="900000" cy="900000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940B3E7-A048-4C64-93BF-71ECE3A0BE08}"/>
                  </a:ext>
                </a:extLst>
              </p:cNvPr>
              <p:cNvSpPr/>
              <p:nvPr/>
            </p:nvSpPr>
            <p:spPr>
              <a:xfrm>
                <a:off x="5464696" y="3462023"/>
                <a:ext cx="900000" cy="900000"/>
              </a:xfrm>
              <a:prstGeom prst="ellipse">
                <a:avLst/>
              </a:prstGeom>
              <a:solidFill>
                <a:srgbClr val="FF9999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59803EE1-B6A5-4B80-AF7C-2043C89C6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739491" y="3696921"/>
                <a:ext cx="350410" cy="430205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3" name="직사각형 7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SketchBook</a:t>
            </a:r>
            <a:r>
              <a:rPr kumimoji="0" lang="en-US" altLang="ko-KR" sz="4400" b="1" i="0" u="none" strike="noStrike" kern="0" cap="none" spc="0" normalizeH="0" baseline="0" noProof="0" dirty="0">
                <a:ln w="3175">
                  <a:noFill/>
                </a:ln>
                <a:solidFill>
                  <a:srgbClr val="FEFDA3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 </a:t>
            </a:r>
            <a:r>
              <a:rPr kumimoji="0" lang="ko-KR" altLang="en-US" sz="4400" b="1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타이포_백범일지 B" panose="02020503020101020101" pitchFamily="18" charset="-127"/>
                <a:ea typeface="타이포_백범일지 B" panose="02020503020101020101" pitchFamily="18" charset="-127"/>
                <a:cs typeface="+mn-cs"/>
              </a:rPr>
              <a:t>스케치북 소개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타이포_백범일지 B" panose="02020503020101020101" pitchFamily="18" charset="-127"/>
              <a:ea typeface="타이포_백범일지 B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70" normalizeH="0" baseline="0" noProof="0" dirty="0">
                <a:ln w="3175"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6000" b="1" i="0" u="none" strike="noStrike" kern="0" cap="none" spc="70" normalizeH="0" baseline="0" noProof="0" dirty="0">
              <a:ln w="3175">
                <a:noFill/>
              </a:ln>
              <a:solidFill>
                <a:srgbClr val="5B9BD5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1697306"/>
            <a:ext cx="11442700" cy="4982894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9205BB-D53E-4795-9936-1A1DB707B044}"/>
              </a:ext>
            </a:extLst>
          </p:cNvPr>
          <p:cNvGrpSpPr/>
          <p:nvPr/>
        </p:nvGrpSpPr>
        <p:grpSpPr>
          <a:xfrm>
            <a:off x="1101687" y="1978603"/>
            <a:ext cx="4840112" cy="1335558"/>
            <a:chOff x="1040728" y="1915874"/>
            <a:chExt cx="4840112" cy="133555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040728" y="1915874"/>
              <a:ext cx="4840112" cy="13355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705828" y="2260228"/>
              <a:ext cx="1326103" cy="656304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93577" y="2027378"/>
              <a:ext cx="3873362" cy="1120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직접 꾸미는 감성 폭발 책 글귀</a:t>
              </a:r>
              <a:endParaRPr lang="en-US" altLang="ko-KR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배경과 폰트를 활용해 쉽게 꾸미는 대표 기능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쉽게 만드는 나만의 감성 독서 일기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30491" y="2392457"/>
              <a:ext cx="4688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117A39-5EE7-439D-95AA-A674E06F5C41}"/>
              </a:ext>
            </a:extLst>
          </p:cNvPr>
          <p:cNvGrpSpPr/>
          <p:nvPr/>
        </p:nvGrpSpPr>
        <p:grpSpPr>
          <a:xfrm>
            <a:off x="1101687" y="3567698"/>
            <a:ext cx="4840112" cy="1335558"/>
            <a:chOff x="1040728" y="3389020"/>
            <a:chExt cx="4840112" cy="133555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040728" y="3389020"/>
              <a:ext cx="4840112" cy="13355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705828" y="3733374"/>
              <a:ext cx="1326103" cy="656304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852255" y="3505251"/>
              <a:ext cx="3873362" cy="1120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릴레이 소설</a:t>
              </a:r>
              <a:endPara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기존의 댓글 형식의 릴레이 소설이 아닌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공개 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|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비공개와 턴 횟수 설정까지 가능한 기능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30491" y="3865603"/>
              <a:ext cx="4688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AF8EB0-4249-4C95-AF6D-BCBF2E408378}"/>
              </a:ext>
            </a:extLst>
          </p:cNvPr>
          <p:cNvGrpSpPr/>
          <p:nvPr/>
        </p:nvGrpSpPr>
        <p:grpSpPr>
          <a:xfrm>
            <a:off x="6250201" y="1978603"/>
            <a:ext cx="4840112" cy="1335558"/>
            <a:chOff x="6528928" y="1915874"/>
            <a:chExt cx="4840112" cy="133555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528928" y="1915874"/>
              <a:ext cx="4840112" cy="13355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6194028" y="2260228"/>
              <a:ext cx="1326103" cy="656304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63314" y="2027378"/>
              <a:ext cx="3641835" cy="1120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자유롭게 작성하는 독서 일기</a:t>
              </a:r>
              <a:endPara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직접 만든 책 글귀를 넣고 나만의 평점과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텍스트 편집기를 활용한 본문 작성 기능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18691" y="2392457"/>
              <a:ext cx="4688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E47E36-8BD7-4098-9064-73AF9A8FE548}"/>
              </a:ext>
            </a:extLst>
          </p:cNvPr>
          <p:cNvGrpSpPr/>
          <p:nvPr/>
        </p:nvGrpSpPr>
        <p:grpSpPr>
          <a:xfrm>
            <a:off x="6250201" y="3561991"/>
            <a:ext cx="4840112" cy="1335558"/>
            <a:chOff x="6528928" y="3389020"/>
            <a:chExt cx="4840112" cy="133555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528928" y="3389020"/>
              <a:ext cx="4840112" cy="133555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999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 rot="16200000" flipH="1">
              <a:off x="6194028" y="3733374"/>
              <a:ext cx="1326103" cy="656304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63314" y="3493994"/>
              <a:ext cx="3641835" cy="1120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뭐든지 다 나와</a:t>
              </a:r>
              <a:r>
                <a:rPr lang="en-US" altLang="ko-KR" sz="2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~ </a:t>
              </a:r>
              <a:r>
                <a:rPr kumimoji="0" lang="ko-KR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고급 검색</a:t>
              </a:r>
              <a:endPara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스케치북 곳곳의 검색 기능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!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고객을 위한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알짜배기 검색 기능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618691" y="3865603"/>
              <a:ext cx="4688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타이포_백범일지 R" panose="02020503020101020101" pitchFamily="18" charset="-127"/>
                  <a:ea typeface="타이포_백범일지 R" panose="02020503020101020101" pitchFamily="18" charset="-127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백범일지 R" panose="02020503020101020101" pitchFamily="18" charset="-127"/>
                <a:ea typeface="타이포_백범일지 R" panose="02020503020101020101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903406" y="5111318"/>
            <a:ext cx="7753842" cy="133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기존의 책 홍보가 위주인 도서 웹 서비스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줄글 작성만 가능한 게시판 형태의 일기 서비스와는 다르게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상상토끼 개미 똥꾸멍" panose="02020603020101020101" pitchFamily="18" charset="-127"/>
              <a:ea typeface="상상토끼 개미 똥꾸멍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감성 가득한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‘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나만의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‘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독서 일기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를 보다 편리하게 기록할 수 있는 웹 서비스 입니다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반응형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 레이아웃을 통해 모바일에서도 서비스를 이용할 수 있도록 고려하였습니다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상상토끼 개미 똥꾸멍" panose="02020603020101020101" pitchFamily="18" charset="-127"/>
              <a:ea typeface="상상토끼 개미 똥꾸멍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457287" y="5243268"/>
            <a:ext cx="2286017" cy="372150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책을 그리다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스케치북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?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45" name="그룹 44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47" name="양쪽 모서리가 둥근 사각형 46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도넛 47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막힌 원호 48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도넛 51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3940201" y="8599"/>
              <a:ext cx="4397358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0" cap="none" spc="0" normalizeH="0" baseline="0" noProof="0" dirty="0" err="1">
                  <a:ln w="3175"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kumimoji="0" lang="en-US" altLang="ko-KR" sz="3200" b="1" i="0" u="none" strike="noStrike" kern="0" cap="none" spc="0" normalizeH="0" baseline="0" noProof="0" dirty="0">
                  <a:ln w="3175"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kumimoji="0" lang="ko-KR" altLang="en-US" sz="3200" b="1" i="0" u="none" strike="noStrike" kern="0" cap="none" spc="0" normalizeH="0" baseline="0" noProof="0" dirty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스케치북 소개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lvl="0" algn="ctr" latinLnBrk="0">
                <a:defRPr/>
              </a:pPr>
              <a:r>
                <a:rPr lang="en-US" altLang="ko-KR" sz="1050" b="1" kern="0" spc="70" dirty="0">
                  <a:ln w="3175"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noProof="0" dirty="0">
                <a:ln w="3175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56516" y="968377"/>
            <a:ext cx="2505376" cy="516005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Main Services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9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이등변 삼각형 36"/>
          <p:cNvSpPr/>
          <p:nvPr/>
        </p:nvSpPr>
        <p:spPr>
          <a:xfrm rot="19506704">
            <a:off x="6239950" y="-4313383"/>
            <a:ext cx="1766342" cy="12752556"/>
          </a:xfrm>
          <a:prstGeom prst="triangle">
            <a:avLst>
              <a:gd name="adj" fmla="val 55742"/>
            </a:avLst>
          </a:prstGeom>
          <a:solidFill>
            <a:srgbClr val="92D050">
              <a:alpha val="50196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3263985">
            <a:off x="3637371" y="-4749112"/>
            <a:ext cx="1766342" cy="13039386"/>
          </a:xfrm>
          <a:prstGeom prst="triangle">
            <a:avLst>
              <a:gd name="adj" fmla="val 55742"/>
            </a:avLst>
          </a:prstGeom>
          <a:solidFill>
            <a:srgbClr val="FF79E5">
              <a:alpha val="45098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7801522">
            <a:off x="7128387" y="-3031333"/>
            <a:ext cx="2986241" cy="10726218"/>
          </a:xfrm>
          <a:prstGeom prst="triangle">
            <a:avLst>
              <a:gd name="adj" fmla="val 55742"/>
            </a:avLst>
          </a:prstGeom>
          <a:solidFill>
            <a:srgbClr val="F38415">
              <a:alpha val="45098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 rot="2223788">
            <a:off x="2181438" y="-1233208"/>
            <a:ext cx="3388276" cy="9942419"/>
          </a:xfrm>
          <a:prstGeom prst="triangle">
            <a:avLst>
              <a:gd name="adj" fmla="val 55742"/>
            </a:avLst>
          </a:prstGeom>
          <a:solidFill>
            <a:srgbClr val="E8F97F">
              <a:alpha val="5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431837">
            <a:off x="3916011" y="-2016624"/>
            <a:ext cx="2099284" cy="9310996"/>
          </a:xfrm>
          <a:prstGeom prst="triangle">
            <a:avLst>
              <a:gd name="adj" fmla="val 55742"/>
            </a:avLst>
          </a:prstGeom>
          <a:solidFill>
            <a:srgbClr val="6CBFF8">
              <a:alpha val="45098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20553362">
            <a:off x="5603006" y="-2657117"/>
            <a:ext cx="2124448" cy="10121203"/>
          </a:xfrm>
          <a:prstGeom prst="triangle">
            <a:avLst>
              <a:gd name="adj" fmla="val 55742"/>
            </a:avLst>
          </a:prstGeom>
          <a:solidFill>
            <a:srgbClr val="E8F97F">
              <a:alpha val="56863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1317" y="97659"/>
            <a:ext cx="5363968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en-US" altLang="ko-KR" sz="3200" b="1" kern="0" dirty="0" err="1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SketchBook</a:t>
            </a:r>
            <a:r>
              <a:rPr lang="en-US" altLang="ko-KR" sz="3200" b="1" kern="0" dirty="0">
                <a:ln w="3175">
                  <a:noFill/>
                </a:ln>
                <a:solidFill>
                  <a:srgbClr val="FEFDA3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 </a:t>
            </a:r>
            <a:r>
              <a:rPr lang="ko-KR" altLang="en-US" sz="3200" b="1" kern="0" dirty="0">
                <a:ln w="3175">
                  <a:noFill/>
                </a:ln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rPr>
              <a:t>팀 소개 및 개발 과정</a:t>
            </a:r>
            <a:endParaRPr lang="en-US" altLang="ko-KR" sz="900" kern="0" dirty="0">
              <a:solidFill>
                <a:schemeClr val="bg1"/>
              </a:solidFill>
              <a:latin typeface="타이포_백범일지 B" panose="02020503020101020101" pitchFamily="18" charset="-127"/>
              <a:ea typeface="타이포_백범일지 B" panose="02020503020101020101" pitchFamily="18" charset="-127"/>
            </a:endParaRPr>
          </a:p>
          <a:p>
            <a:pPr lvl="0" algn="ctr" latinLnBrk="0">
              <a:defRPr/>
            </a:pPr>
            <a:r>
              <a:rPr lang="en-US" altLang="ko-KR" sz="1050" b="1" kern="0" dirty="0">
                <a:ln w="3175">
                  <a:noFill/>
                </a:ln>
                <a:solidFill>
                  <a:srgbClr val="5E3F3A"/>
                </a:solidFill>
                <a:latin typeface="Segoe UI Semibold" panose="020B0702040204020203" pitchFamily="34" charset="0"/>
                <a:ea typeface="맑은 고딕" panose="020B0503020000020004" pitchFamily="50" charset="-127"/>
                <a:cs typeface="Segoe UI Semibold" panose="020B0702040204020203" pitchFamily="34" charset="0"/>
              </a:rPr>
              <a:t>Sketch What You Read!</a:t>
            </a:r>
            <a:endParaRPr kumimoji="0" lang="en-US" altLang="ko-KR" sz="4400" b="1" i="0" u="none" strike="noStrike" kern="0" cap="none" spc="0" normalizeH="0" baseline="0" noProof="0" dirty="0">
              <a:ln w="31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야놀자 야체 B" panose="02020603020101020101" pitchFamily="18" charset="-127"/>
              <a:cs typeface="Segoe UI Semibold" panose="020B0702040204020203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06597" y="0"/>
            <a:ext cx="1830390" cy="1920855"/>
            <a:chOff x="5028405" y="0"/>
            <a:chExt cx="1830390" cy="192085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2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51"/>
            <a:stretch/>
          </p:blipFill>
          <p:spPr>
            <a:xfrm>
              <a:off x="5028405" y="179765"/>
              <a:ext cx="1830390" cy="1741090"/>
            </a:xfrm>
            <a:prstGeom prst="rect">
              <a:avLst/>
            </a:prstGeom>
            <a:effectLst>
              <a:softEdge rad="127000"/>
            </a:effectLst>
          </p:spPr>
        </p:pic>
        <p:cxnSp>
          <p:nvCxnSpPr>
            <p:cNvPr id="30" name="직선 연결선 29"/>
            <p:cNvCxnSpPr/>
            <p:nvPr/>
          </p:nvCxnSpPr>
          <p:spPr>
            <a:xfrm>
              <a:off x="5943600" y="0"/>
              <a:ext cx="0" cy="359530"/>
            </a:xfrm>
            <a:prstGeom prst="line">
              <a:avLst/>
            </a:prstGeom>
            <a:ln w="38100"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15492" y="2109786"/>
            <a:ext cx="12107158" cy="3965504"/>
            <a:chOff x="115492" y="2109786"/>
            <a:chExt cx="12107158" cy="3965504"/>
          </a:xfrm>
        </p:grpSpPr>
        <p:grpSp>
          <p:nvGrpSpPr>
            <p:cNvPr id="6" name="그룹 5"/>
            <p:cNvGrpSpPr/>
            <p:nvPr/>
          </p:nvGrpSpPr>
          <p:grpSpPr>
            <a:xfrm>
              <a:off x="115492" y="2916649"/>
              <a:ext cx="2322714" cy="3158214"/>
              <a:chOff x="115492" y="2916649"/>
              <a:chExt cx="2322714" cy="3158214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46" y="5579563"/>
                <a:ext cx="1476375" cy="495300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793" b="82738" l="36039" r="86856">
                            <a14:foregroundMark x1="39855" y1="52211" x2="39855" y2="52211"/>
                            <a14:foregroundMark x1="42156" y1="50939" x2="42156" y2="50939"/>
                            <a14:foregroundMark x1="58268" y1="80860" x2="58268" y2="80860"/>
                            <a14:foregroundMark x1="65233" y1="80194" x2="65233" y2="80194"/>
                            <a14:foregroundMark x1="62992" y1="81102" x2="62992" y2="81102"/>
                            <a14:foregroundMark x1="61720" y1="81466" x2="61720" y2="81466"/>
                            <a14:foregroundMark x1="65960" y1="81042" x2="65960" y2="81042"/>
                            <a14:foregroundMark x1="65051" y1="82435" x2="65051" y2="82435"/>
                            <a14:foregroundMark x1="72017" y1="80557" x2="72017" y2="80557"/>
                            <a14:foregroundMark x1="71896" y1="77226" x2="71896" y2="77226"/>
                            <a14:foregroundMark x1="69291" y1="80860" x2="69291" y2="80860"/>
                            <a14:foregroundMark x1="68322" y1="81890" x2="68322" y2="81890"/>
                            <a14:foregroundMark x1="71714" y1="81647" x2="71714" y2="81647"/>
                            <a14:foregroundMark x1="69958" y1="82132" x2="69958" y2="82132"/>
                            <a14:foregroundMark x1="69049" y1="81587" x2="69049" y2="81587"/>
                            <a14:foregroundMark x1="74016" y1="81224" x2="74016" y2="81224"/>
                            <a14:foregroundMark x1="76560" y1="80860" x2="76560" y2="80860"/>
                            <a14:foregroundMark x1="79285" y1="82071" x2="79285" y2="82071"/>
                            <a14:foregroundMark x1="72804" y1="82253" x2="72804" y2="82253"/>
                            <a14:foregroundMark x1="40400" y1="51423" x2="40400" y2="51423"/>
                            <a14:foregroundMark x1="41429" y1="50818" x2="41429" y2="50818"/>
                            <a14:foregroundMark x1="43731" y1="50636" x2="43731" y2="50636"/>
                            <a14:foregroundMark x1="45972" y1="50757" x2="45972" y2="50757"/>
                            <a14:foregroundMark x1="46699" y1="50999" x2="46699" y2="50999"/>
                            <a14:foregroundMark x1="70806" y1="81647" x2="70806" y2="81647"/>
                            <a14:backgroundMark x1="50091" y1="47971" x2="50091" y2="47971"/>
                            <a14:backgroundMark x1="54512" y1="54088" x2="54512" y2="54088"/>
                            <a14:backgroundMark x1="57723" y1="78256" x2="57723" y2="78256"/>
                            <a14:backgroundMark x1="59479" y1="78256" x2="59479" y2="78498"/>
                            <a14:backgroundMark x1="60327" y1="78982" x2="60327" y2="78982"/>
                            <a14:backgroundMark x1="53119" y1="46881" x2="53119" y2="46881"/>
                            <a14:backgroundMark x1="61357" y1="80497" x2="61357" y2="80497"/>
                            <a14:backgroundMark x1="62568" y1="81284" x2="62568" y2="81284"/>
                            <a14:backgroundMark x1="63658" y1="80678" x2="63658" y2="80678"/>
                            <a14:backgroundMark x1="79406" y1="73410" x2="79406" y2="73410"/>
                            <a14:backgroundMark x1="59116" y1="77226" x2="59116" y2="77226"/>
                            <a14:backgroundMark x1="42762" y1="44821" x2="42762" y2="44821"/>
                            <a14:backgroundMark x1="48274" y1="46214" x2="48274" y2="46214"/>
                            <a14:backgroundMark x1="46699" y1="48819" x2="46699" y2="488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22" t="43279" r="23374" b="16884"/>
              <a:stretch/>
            </p:blipFill>
            <p:spPr>
              <a:xfrm rot="5400000">
                <a:off x="73292" y="2958849"/>
                <a:ext cx="2407114" cy="2322714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9718541" y="2758488"/>
              <a:ext cx="2504109" cy="3316374"/>
              <a:chOff x="9718541" y="2758488"/>
              <a:chExt cx="2504109" cy="3316374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7"/>
              <a:srcRect b="7179"/>
              <a:stretch/>
            </p:blipFill>
            <p:spPr>
              <a:xfrm>
                <a:off x="10384779" y="5579563"/>
                <a:ext cx="1438275" cy="495299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64" b="100000" l="21771" r="100000">
                            <a14:foregroundMark x1="50273" y1="40420" x2="50273" y2="40420"/>
                            <a14:foregroundMark x1="48757" y1="46079" x2="48757" y2="46079"/>
                            <a14:foregroundMark x1="85385" y1="94826" x2="85385" y2="94826"/>
                            <a14:foregroundMark x1="95270" y1="84236" x2="95270" y2="84236"/>
                            <a14:foregroundMark x1="86659" y1="85772" x2="86659" y2="85772"/>
                            <a14:foregroundMark x1="84900" y1="96362" x2="84900" y2="96362"/>
                            <a14:foregroundMark x1="96119" y1="95715" x2="96119" y2="95715"/>
                            <a14:foregroundMark x1="98363" y1="96605" x2="98363" y2="96605"/>
                            <a14:foregroundMark x1="92662" y1="87955" x2="92662" y2="87955"/>
                            <a14:foregroundMark x1="88114" y1="90299" x2="88114" y2="90299"/>
                            <a14:foregroundMark x1="91389" y1="78820" x2="91389" y2="78820"/>
                            <a14:foregroundMark x1="48332" y1="39289" x2="48332" y2="39289"/>
                            <a14:foregroundMark x1="86052" y1="91512" x2="86052" y2="91512"/>
                            <a14:backgroundMark x1="78957" y1="60550" x2="78957" y2="60550"/>
                            <a14:backgroundMark x1="78532" y1="73727" x2="78532" y2="73727"/>
                            <a14:backgroundMark x1="53426" y1="94099" x2="53426" y2="94099"/>
                            <a14:backgroundMark x1="63796" y1="94907" x2="63796" y2="94907"/>
                            <a14:backgroundMark x1="68041" y1="94341" x2="68041" y2="94341"/>
                            <a14:backgroundMark x1="71680" y1="99596" x2="71680" y2="99596"/>
                            <a14:backgroundMark x1="78351" y1="96443" x2="78351" y2="96443"/>
                            <a14:backgroundMark x1="74894" y1="82134" x2="74894" y2="82134"/>
                            <a14:backgroundMark x1="67071" y1="56023" x2="67071" y2="56023"/>
                            <a14:backgroundMark x1="68344" y1="57801" x2="68344" y2="57801"/>
                            <a14:backgroundMark x1="65312" y1="55538" x2="65312" y2="55538"/>
                            <a14:backgroundMark x1="47908" y1="59095" x2="47908" y2="59095"/>
                            <a14:backgroundMark x1="51850" y1="61196" x2="51850" y2="61196"/>
                            <a14:backgroundMark x1="51607" y1="65077" x2="51607" y2="65077"/>
                            <a14:backgroundMark x1="41601" y1="55699" x2="41601" y2="55699"/>
                            <a14:backgroundMark x1="43360" y1="59095" x2="43360" y2="59095"/>
                            <a14:backgroundMark x1="35658" y1="51011" x2="35658" y2="51011"/>
                            <a14:backgroundMark x1="40449" y1="52870" x2="40449" y2="52870"/>
                            <a14:backgroundMark x1="68466" y1="59984" x2="68466" y2="59984"/>
                            <a14:backgroundMark x1="68890" y1="55457" x2="68890" y2="55457"/>
                            <a14:backgroundMark x1="67253" y1="54325" x2="67253" y2="54325"/>
                            <a14:backgroundMark x1="67253" y1="57882" x2="67253" y2="57882"/>
                            <a14:backgroundMark x1="66222" y1="56427" x2="66222" y2="56427"/>
                            <a14:backgroundMark x1="65130" y1="54568" x2="65130" y2="54568"/>
                            <a14:backgroundMark x1="54942" y1="7276" x2="54942" y2="7276"/>
                            <a14:backgroundMark x1="98241" y1="16006" x2="98241" y2="16006"/>
                            <a14:backgroundMark x1="90600" y1="13581" x2="90600" y2="13581"/>
                            <a14:backgroundMark x1="81694" y1="85216" x2="81694" y2="85216"/>
                            <a14:backgroundMark x1="83313" y1="82724" x2="83313" y2="82724"/>
                            <a14:backgroundMark x1="88169" y1="73920" x2="88169" y2="73920"/>
                            <a14:backgroundMark x1="87173" y1="73422" x2="87173" y2="73422"/>
                            <a14:backgroundMark x1="84184" y1="79568" x2="84184" y2="79568"/>
                            <a14:backgroundMark x1="87547" y1="74585" x2="87547" y2="745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51"/>
              <a:stretch/>
            </p:blipFill>
            <p:spPr>
              <a:xfrm rot="5400000">
                <a:off x="9667644" y="2809385"/>
                <a:ext cx="2605903" cy="2504109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4909517" y="2109786"/>
              <a:ext cx="2478597" cy="3965077"/>
              <a:chOff x="4909517" y="2109786"/>
              <a:chExt cx="2478597" cy="396507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7610" y="5579563"/>
                <a:ext cx="2209800" cy="49530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>
                            <a14:foregroundMark x1="72593" y1="47639" x2="72593" y2="47639"/>
                            <a14:foregroundMark x1="90185" y1="82708" x2="90185" y2="82708"/>
                            <a14:foregroundMark x1="90370" y1="74514" x2="90370" y2="74514"/>
                            <a14:backgroundMark x1="11204" y1="44444" x2="11204" y2="44444"/>
                            <a14:backgroundMark x1="2870" y1="56389" x2="2870" y2="56389"/>
                            <a14:backgroundMark x1="73333" y1="38264" x2="73333" y2="38264"/>
                            <a14:backgroundMark x1="63704" y1="43125" x2="63704" y2="43125"/>
                            <a14:backgroundMark x1="63981" y1="40625" x2="63981" y2="40625"/>
                            <a14:backgroundMark x1="24259" y1="34028" x2="24259" y2="34028"/>
                            <a14:backgroundMark x1="22500" y1="29444" x2="22500" y2="29444"/>
                            <a14:backgroundMark x1="63333" y1="42153" x2="63333" y2="42153"/>
                            <a14:backgroundMark x1="65926" y1="44583" x2="65926" y2="44583"/>
                            <a14:backgroundMark x1="28519" y1="46181" x2="28519" y2="46181"/>
                            <a14:backgroundMark x1="28889" y1="47361" x2="28889" y2="47361"/>
                            <a14:backgroundMark x1="94259" y1="80208" x2="94259" y2="802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517" y="2109786"/>
                <a:ext cx="2478597" cy="3304796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2354353" y="2799176"/>
              <a:ext cx="2421038" cy="3275686"/>
              <a:chOff x="2354353" y="2799176"/>
              <a:chExt cx="2421038" cy="327568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13"/>
              <a:srcRect b="6730"/>
              <a:stretch/>
            </p:blipFill>
            <p:spPr>
              <a:xfrm>
                <a:off x="2738753" y="5579563"/>
                <a:ext cx="1428750" cy="49529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9189" b="100000" l="0" r="100000">
                            <a14:foregroundMark x1="74637" y1="27058" x2="74637" y2="27058"/>
                            <a14:foregroundMark x1="73183" y1="26332" x2="73183" y2="26332"/>
                            <a14:foregroundMark x1="75929" y1="27300" x2="75929" y2="27300"/>
                            <a14:foregroundMark x1="67286" y1="25969" x2="67286" y2="25969"/>
                            <a14:foregroundMark x1="69871" y1="25726" x2="69871" y2="25726"/>
                            <a14:foregroundMark x1="64863" y1="26332" x2="64863" y2="26332"/>
                            <a14:foregroundMark x1="59128" y1="28329" x2="59128" y2="28329"/>
                            <a14:foregroundMark x1="47092" y1="53511" x2="47092" y2="53511"/>
                            <a14:foregroundMark x1="48061" y1="52542" x2="48061" y2="52542"/>
                            <a14:foregroundMark x1="49919" y1="50545" x2="49919" y2="50545"/>
                            <a14:foregroundMark x1="44023" y1="57264" x2="44023" y2="57264"/>
                            <a14:foregroundMark x1="30695" y1="98729" x2="30695" y2="98729"/>
                            <a14:backgroundMark x1="41761" y1="49576" x2="41761" y2="49576"/>
                            <a14:backgroundMark x1="48384" y1="48547" x2="48384" y2="48547"/>
                            <a14:backgroundMark x1="50485" y1="43886" x2="50485" y2="43886"/>
                            <a14:backgroundMark x1="50242" y1="39467" x2="50242" y2="39467"/>
                            <a14:backgroundMark x1="52423" y1="41041" x2="52423" y2="41041"/>
                            <a14:backgroundMark x1="54523" y1="45884" x2="54523" y2="45884"/>
                            <a14:backgroundMark x1="44588" y1="45339" x2="44588" y2="45339"/>
                            <a14:backgroundMark x1="43861" y1="41949" x2="43861" y2="41949"/>
                            <a14:backgroundMark x1="40307" y1="54722" x2="40307" y2="54722"/>
                            <a14:backgroundMark x1="39095" y1="60291" x2="39095" y2="60291"/>
                            <a14:backgroundMark x1="9208" y1="71792" x2="9208" y2="71792"/>
                            <a14:backgroundMark x1="37964" y1="82688" x2="37964" y2="82688"/>
                            <a14:backgroundMark x1="35299" y1="83535" x2="35299" y2="83535"/>
                            <a14:backgroundMark x1="35541" y1="82324" x2="35541" y2="82324"/>
                            <a14:backgroundMark x1="30372" y1="75182" x2="30372" y2="75182"/>
                            <a14:backgroundMark x1="50969" y1="91344" x2="50969" y2="91344"/>
                            <a14:backgroundMark x1="40549" y1="46731" x2="40549" y2="46731"/>
                            <a14:backgroundMark x1="58239" y1="28692" x2="58239" y2="28692"/>
                            <a14:backgroundMark x1="57835" y1="28995" x2="57835" y2="28995"/>
                            <a14:backgroundMark x1="95719" y1="82203" x2="95719" y2="82203"/>
                            <a14:backgroundMark x1="97658" y1="77724" x2="97658" y2="77724"/>
                            <a14:backgroundMark x1="93376" y1="77724" x2="93376" y2="77724"/>
                            <a14:backgroundMark x1="47334" y1="43220" x2="47334" y2="43220"/>
                            <a14:backgroundMark x1="95719" y1="84685" x2="95719" y2="84685"/>
                            <a14:backgroundMark x1="12423" y1="55464" x2="12423" y2="55464"/>
                            <a14:backgroundMark x1="17331" y1="64630" x2="17331" y2="64630"/>
                            <a14:backgroundMark x1="21472" y1="66275" x2="21472" y2="66275"/>
                            <a14:backgroundMark x1="40184" y1="81551" x2="40184" y2="81551"/>
                            <a14:backgroundMark x1="97699" y1="57109" x2="97699" y2="57109"/>
                            <a14:backgroundMark x1="94632" y1="66275" x2="94632" y2="66275"/>
                            <a14:backgroundMark x1="96166" y1="62632" x2="96166" y2="62632"/>
                            <a14:backgroundMark x1="96933" y1="66863" x2="96933" y2="66863"/>
                            <a14:backgroundMark x1="95706" y1="64630" x2="95706" y2="64630"/>
                            <a14:backgroundMark x1="95706" y1="64630" x2="95706" y2="64630"/>
                            <a14:backgroundMark x1="95706" y1="64630" x2="95706" y2="64630"/>
                            <a14:backgroundMark x1="95706" y1="64630" x2="95706" y2="64630"/>
                            <a14:backgroundMark x1="45092" y1="46769" x2="45092" y2="46769"/>
                            <a14:backgroundMark x1="37577" y1="58519" x2="37577" y2="58519"/>
                            <a14:backgroundMark x1="5675" y1="65805" x2="5675" y2="65805"/>
                            <a14:backgroundMark x1="7515" y1="65217" x2="7515" y2="65217"/>
                            <a14:backgroundMark x1="17331" y1="73208" x2="17331" y2="73208"/>
                            <a14:backgroundMark x1="58282" y1="95652" x2="58282" y2="95652"/>
                            <a14:backgroundMark x1="56288" y1="95065" x2="56288" y2="95065"/>
                            <a14:backgroundMark x1="55215" y1="93302" x2="55215" y2="93302"/>
                            <a14:backgroundMark x1="96933" y1="86957" x2="96933" y2="86957"/>
                            <a14:backgroundMark x1="98006" y1="83901" x2="98006" y2="83901"/>
                            <a14:backgroundMark x1="12117" y1="72385" x2="12117" y2="723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67" t="22535" b="3499"/>
              <a:stretch/>
            </p:blipFill>
            <p:spPr>
              <a:xfrm flipH="1">
                <a:off x="2354353" y="2799176"/>
                <a:ext cx="2421038" cy="2616596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7456955" y="2849209"/>
              <a:ext cx="2497636" cy="3226081"/>
              <a:chOff x="7456955" y="2849209"/>
              <a:chExt cx="2497636" cy="322608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6"/>
              <a:srcRect t="7339" b="6397"/>
              <a:stretch/>
            </p:blipFill>
            <p:spPr>
              <a:xfrm>
                <a:off x="8132763" y="5579990"/>
                <a:ext cx="1457325" cy="4953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988" b="100000" l="0" r="89984">
                            <a14:foregroundMark x1="52908" y1="31356" x2="52908" y2="31356"/>
                            <a14:foregroundMark x1="48142" y1="36320" x2="48142" y2="36320"/>
                            <a14:foregroundMark x1="46769" y1="39346" x2="46769" y2="39346"/>
                            <a14:foregroundMark x1="47819" y1="34746" x2="47819" y2="34746"/>
                            <a14:foregroundMark x1="46688" y1="37470" x2="46688" y2="37470"/>
                            <a14:foregroundMark x1="45315" y1="41162" x2="45315" y2="41162"/>
                            <a14:foregroundMark x1="46527" y1="43341" x2="46527" y2="43341"/>
                            <a14:foregroundMark x1="82149" y1="77542" x2="82149" y2="77542"/>
                            <a14:foregroundMark x1="85137" y1="76998" x2="85137" y2="76998"/>
                            <a14:foregroundMark x1="17690" y1="89225" x2="17690" y2="89225"/>
                            <a14:backgroundMark x1="37964" y1="43462" x2="37964" y2="43462"/>
                            <a14:backgroundMark x1="43861" y1="33475" x2="43861" y2="33475"/>
                            <a14:backgroundMark x1="37237" y1="52179" x2="37237" y2="52179"/>
                            <a14:backgroundMark x1="32472" y1="47337" x2="32472" y2="47337"/>
                            <a14:backgroundMark x1="6866" y1="32748" x2="6866" y2="32748"/>
                            <a14:backgroundMark x1="4281" y1="69734" x2="4281" y2="69734"/>
                            <a14:backgroundMark x1="9451" y1="69370" x2="9451" y2="69370"/>
                            <a14:backgroundMark x1="727" y1="65133" x2="727" y2="65133"/>
                            <a14:backgroundMark x1="14943" y1="73305" x2="14943" y2="73305"/>
                            <a14:backgroundMark x1="45315" y1="86622" x2="45315" y2="86622"/>
                            <a14:backgroundMark x1="9935" y1="97337" x2="9935" y2="97337"/>
                            <a14:backgroundMark x1="4523" y1="93039" x2="4523" y2="93039"/>
                            <a14:backgroundMark x1="66882" y1="97639" x2="66882" y2="97639"/>
                            <a14:backgroundMark x1="4281" y1="95702" x2="4281" y2="95702"/>
                            <a14:backgroundMark x1="73102" y1="46852" x2="73102" y2="46852"/>
                            <a14:backgroundMark x1="49111" y1="27240" x2="49111" y2="27240"/>
                            <a14:backgroundMark x1="47738" y1="31840" x2="47738" y2="31840"/>
                            <a14:backgroundMark x1="48627" y1="31295" x2="48627" y2="31295"/>
                            <a14:backgroundMark x1="47658" y1="32324" x2="47658" y2="32324"/>
                            <a14:backgroundMark x1="38207" y1="36259" x2="38207" y2="36259"/>
                            <a14:backgroundMark x1="38045" y1="47337" x2="38045" y2="47337"/>
                            <a14:backgroundMark x1="31826" y1="42797" x2="31826" y2="427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34" t="25687" b="4440"/>
              <a:stretch/>
            </p:blipFill>
            <p:spPr>
              <a:xfrm>
                <a:off x="7456955" y="2849209"/>
                <a:ext cx="2497636" cy="2516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3323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03151 0.06551 L -0.00547 -0.00671 L -0.03372 0.05556 L 0.00443 0.00972 L -0.03463 0.05972 " pathEditMode="relative" rAng="0" ptsTypes="AAAAAA">
                                      <p:cBhvr>
                                        <p:cTn id="9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294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375 0.03148 L -0.00104 -0.02408 L -0.03229 0.03148 L 0.00521 -0.01482 L -0.0302 0.0537 L 0.00521 -0.01297 " pathEditMode="relative" ptsTypes="AAAAAAA">
                                      <p:cBhvr>
                                        <p:cTn id="11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25 L 0.01927 -0.04723 L -0.00964 4.07407E-6 L 0.0151 -0.0125 L -0.01289 0.03356 L 0.01094 -0.01875 L -0.01406 0.0125 L 2.5E-6 4.07407E-6 " pathEditMode="relative" rAng="0" ptsTypes="AAAAAAAA">
                                      <p:cBhvr>
                                        <p:cTn id="13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5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79 0.01481 L 0.00416 -0.00741 L 0.0375 0.01852 L 0 0 Z " pathEditMode="relative" ptsTypes="AAAAA">
                                      <p:cBhvr>
                                        <p:cTn id="15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75 0.05185 L 0.00417 0 L 0.01667 0.05741 L -0.00104 0.00926 L 0.01458 0.05741 L -0.00729 0.00556 L 0 0.03334 L 0 0.03334 " pathEditMode="relative" ptsTypes="AAAAAAAAA">
                                      <p:cBhvr>
                                        <p:cTn id="17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854 0.03334 L 0.00208 -0.02037 L 0.02813 0.04445 L -0.01042 -0.02037 L 0.01979 0.04445 L -0.01146 -0.01481 L 0.04167 0.05371 L 0.00417 0.04074 L -0.0125 0 L 0.00313 0.02223 " pathEditMode="relative" ptsTypes="AAAAAAAAAAA">
                                      <p:cBhvr>
                                        <p:cTn id="1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3" grpId="0" animBg="1"/>
      <p:bldP spid="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184871-80ED-4745-8F75-B36DEFD9E103}"/>
              </a:ext>
            </a:extLst>
          </p:cNvPr>
          <p:cNvGrpSpPr/>
          <p:nvPr/>
        </p:nvGrpSpPr>
        <p:grpSpPr>
          <a:xfrm>
            <a:off x="8764284" y="1084456"/>
            <a:ext cx="2966905" cy="1752852"/>
            <a:chOff x="8764284" y="1084456"/>
            <a:chExt cx="2966905" cy="1752852"/>
          </a:xfrm>
        </p:grpSpPr>
        <p:sp>
          <p:nvSpPr>
            <p:cNvPr id="35" name="직사각형 34"/>
            <p:cNvSpPr/>
            <p:nvPr/>
          </p:nvSpPr>
          <p:spPr>
            <a:xfrm>
              <a:off x="9525218" y="1084456"/>
              <a:ext cx="2205971" cy="1752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Back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Heidi SQL | Maria DB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로컬과 원격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DB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연동 강력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높은 호환성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5" name="직선 연결선 104"/>
            <p:cNvCxnSpPr>
              <a:cxnSpLocks/>
            </p:cNvCxnSpPr>
            <p:nvPr/>
          </p:nvCxnSpPr>
          <p:spPr>
            <a:xfrm flipV="1">
              <a:off x="8764284" y="1405771"/>
              <a:ext cx="674773" cy="8463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998212" y="1405771"/>
            <a:ext cx="6281329" cy="4557660"/>
            <a:chOff x="2815134" y="1851217"/>
            <a:chExt cx="6281329" cy="4557660"/>
          </a:xfrm>
        </p:grpSpPr>
        <p:grpSp>
          <p:nvGrpSpPr>
            <p:cNvPr id="10" name="그룹 9"/>
            <p:cNvGrpSpPr/>
            <p:nvPr/>
          </p:nvGrpSpPr>
          <p:grpSpPr>
            <a:xfrm>
              <a:off x="2815134" y="1851217"/>
              <a:ext cx="6281329" cy="3510703"/>
              <a:chOff x="2973667" y="1915332"/>
              <a:chExt cx="6281329" cy="351070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973667" y="3026389"/>
                <a:ext cx="1155700" cy="1340612"/>
                <a:chOff x="2973667" y="3026389"/>
                <a:chExt cx="1155700" cy="1340612"/>
              </a:xfrm>
            </p:grpSpPr>
            <p:sp>
              <p:nvSpPr>
                <p:cNvPr id="79" name="육각형 78"/>
                <p:cNvSpPr/>
                <p:nvPr/>
              </p:nvSpPr>
              <p:spPr>
                <a:xfrm rot="16200000">
                  <a:off x="2881211" y="3118845"/>
                  <a:ext cx="1340612" cy="1155700"/>
                </a:xfrm>
                <a:prstGeom prst="hexagon">
                  <a:avLst>
                    <a:gd name="adj" fmla="val 31593"/>
                    <a:gd name="vf" fmla="val 115470"/>
                  </a:avLst>
                </a:prstGeom>
                <a:solidFill>
                  <a:srgbClr val="C9E4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069259" y="3245363"/>
                  <a:ext cx="972746" cy="972746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/>
              <p:cNvGrpSpPr/>
              <p:nvPr/>
            </p:nvGrpSpPr>
            <p:grpSpPr>
              <a:xfrm>
                <a:off x="3568731" y="1915332"/>
                <a:ext cx="5686265" cy="3510703"/>
                <a:chOff x="3568731" y="1915332"/>
                <a:chExt cx="5686265" cy="3510703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3568731" y="1915332"/>
                  <a:ext cx="5054537" cy="3510703"/>
                  <a:chOff x="3568731" y="1828917"/>
                  <a:chExt cx="5054537" cy="3510703"/>
                </a:xfrm>
              </p:grpSpPr>
              <p:cxnSp>
                <p:nvCxnSpPr>
                  <p:cNvPr id="41" name="직선 연결선 40"/>
                  <p:cNvCxnSpPr/>
                  <p:nvPr/>
                </p:nvCxnSpPr>
                <p:spPr>
                  <a:xfrm>
                    <a:off x="7772039" y="2467797"/>
                    <a:ext cx="7200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/>
                  <p:cNvCxnSpPr/>
                  <p:nvPr/>
                </p:nvCxnSpPr>
                <p:spPr>
                  <a:xfrm flipH="1">
                    <a:off x="3842109" y="2557468"/>
                    <a:ext cx="8640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 flipH="1">
                    <a:off x="3838567" y="4691068"/>
                    <a:ext cx="86400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그룹 44"/>
                  <p:cNvGrpSpPr/>
                  <p:nvPr/>
                </p:nvGrpSpPr>
                <p:grpSpPr>
                  <a:xfrm>
                    <a:off x="5523687" y="2914367"/>
                    <a:ext cx="1155700" cy="1340612"/>
                    <a:chOff x="5251116" y="2998745"/>
                    <a:chExt cx="1155700" cy="1340612"/>
                  </a:xfrm>
                </p:grpSpPr>
                <p:sp>
                  <p:nvSpPr>
                    <p:cNvPr id="76" name="육각형 75"/>
                    <p:cNvSpPr/>
                    <p:nvPr/>
                  </p:nvSpPr>
                  <p:spPr>
                    <a:xfrm rot="16200000">
                      <a:off x="5158660" y="3091201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3135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77" name="직사각형 76"/>
                    <p:cNvSpPr/>
                    <p:nvPr/>
                  </p:nvSpPr>
                  <p:spPr>
                    <a:xfrm>
                      <a:off x="5285544" y="3315226"/>
                      <a:ext cx="1005403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스케치북</a:t>
                      </a:r>
                      <a:endParaRPr kumimoji="0" lang="en-US" altLang="ko-KR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" name="그룹 45"/>
                  <p:cNvGrpSpPr/>
                  <p:nvPr/>
                </p:nvGrpSpPr>
                <p:grpSpPr>
                  <a:xfrm>
                    <a:off x="6812428" y="2916470"/>
                    <a:ext cx="1155700" cy="1340612"/>
                    <a:chOff x="6551008" y="2978546"/>
                    <a:chExt cx="1155700" cy="1340612"/>
                  </a:xfrm>
                </p:grpSpPr>
                <p:sp>
                  <p:nvSpPr>
                    <p:cNvPr id="74" name="육각형 73"/>
                    <p:cNvSpPr/>
                    <p:nvPr/>
                  </p:nvSpPr>
                  <p:spPr>
                    <a:xfrm rot="16200000">
                      <a:off x="6458552" y="3071002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DCE0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75" name="그림 74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82176" y="3223176"/>
                      <a:ext cx="893663" cy="89366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그룹 46"/>
                  <p:cNvGrpSpPr/>
                  <p:nvPr/>
                </p:nvGrpSpPr>
                <p:grpSpPr>
                  <a:xfrm>
                    <a:off x="4828870" y="3994862"/>
                    <a:ext cx="1270678" cy="1340612"/>
                    <a:chOff x="4578601" y="4101542"/>
                    <a:chExt cx="1270678" cy="1340612"/>
                  </a:xfrm>
                </p:grpSpPr>
                <p:sp>
                  <p:nvSpPr>
                    <p:cNvPr id="72" name="육각형 71"/>
                    <p:cNvSpPr/>
                    <p:nvPr/>
                  </p:nvSpPr>
                  <p:spPr>
                    <a:xfrm rot="16200000">
                      <a:off x="4540090" y="4193998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C9E4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73" name="그림 72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0" b="100000" l="0" r="100000">
                                  <a14:foregroundMark x1="44167" y1="33750" x2="44167" y2="33750"/>
                                  <a14:foregroundMark x1="61667" y1="25000" x2="61667" y2="25000"/>
                                  <a14:foregroundMark x1="17083" y1="83333" x2="17083" y2="83333"/>
                                  <a14:foregroundMark x1="25833" y1="72917" x2="25833" y2="72917"/>
                                  <a14:foregroundMark x1="32083" y1="72083" x2="32083" y2="72083"/>
                                  <a14:foregroundMark x1="42083" y1="84583" x2="42083" y2="84583"/>
                                  <a14:foregroundMark x1="53750" y1="79583" x2="53750" y2="79583"/>
                                  <a14:foregroundMark x1="68750" y1="75000" x2="68750" y2="75000"/>
                                  <a14:foregroundMark x1="18333" y1="72917" x2="18333" y2="72917"/>
                                  <a14:foregroundMark x1="78750" y1="83750" x2="78750" y2="83750"/>
                                  <a14:foregroundMark x1="76667" y1="77917" x2="76667" y2="77917"/>
                                  <a14:foregroundMark x1="43333" y1="73333" x2="43333" y2="73333"/>
                                  <a14:backgroundMark x1="59167" y1="77083" x2="59167" y2="7708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2321"/>
                    <a:stretch/>
                  </p:blipFill>
                  <p:spPr>
                    <a:xfrm>
                      <a:off x="4578601" y="4316394"/>
                      <a:ext cx="1270678" cy="85998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6175575" y="3972560"/>
                    <a:ext cx="1155700" cy="1340612"/>
                    <a:chOff x="5880702" y="4101542"/>
                    <a:chExt cx="1155700" cy="1340612"/>
                  </a:xfrm>
                </p:grpSpPr>
                <p:sp>
                  <p:nvSpPr>
                    <p:cNvPr id="70" name="육각형 69"/>
                    <p:cNvSpPr/>
                    <p:nvPr/>
                  </p:nvSpPr>
                  <p:spPr>
                    <a:xfrm rot="16200000">
                      <a:off x="5788246" y="4193998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DCE0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71" name="그림 70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15016" y="4375659"/>
                      <a:ext cx="883168" cy="7923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그룹 48"/>
                  <p:cNvGrpSpPr/>
                  <p:nvPr/>
                </p:nvGrpSpPr>
                <p:grpSpPr>
                  <a:xfrm>
                    <a:off x="4885918" y="1828917"/>
                    <a:ext cx="1155700" cy="1340612"/>
                    <a:chOff x="4624498" y="1924446"/>
                    <a:chExt cx="1155700" cy="1340612"/>
                  </a:xfrm>
                </p:grpSpPr>
                <p:sp>
                  <p:nvSpPr>
                    <p:cNvPr id="68" name="육각형 67"/>
                    <p:cNvSpPr/>
                    <p:nvPr/>
                  </p:nvSpPr>
                  <p:spPr>
                    <a:xfrm rot="16200000">
                      <a:off x="4532042" y="2016902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C9E4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69" name="그림 68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87002" y="2296481"/>
                      <a:ext cx="830691" cy="83069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그룹 49"/>
                  <p:cNvGrpSpPr/>
                  <p:nvPr/>
                </p:nvGrpSpPr>
                <p:grpSpPr>
                  <a:xfrm>
                    <a:off x="6172020" y="1851219"/>
                    <a:ext cx="1155700" cy="1340612"/>
                    <a:chOff x="5955204" y="1924446"/>
                    <a:chExt cx="1155700" cy="1340612"/>
                  </a:xfrm>
                </p:grpSpPr>
                <p:sp>
                  <p:nvSpPr>
                    <p:cNvPr id="66" name="육각형 65"/>
                    <p:cNvSpPr/>
                    <p:nvPr/>
                  </p:nvSpPr>
                  <p:spPr>
                    <a:xfrm rot="16200000">
                      <a:off x="5862748" y="2016902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DCE0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67" name="그림 66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0" b="99250" l="0" r="100000">
                                  <a14:foregroundMark x1="79000" y1="33750" x2="79000" y2="33750"/>
                                  <a14:foregroundMark x1="79750" y1="33750" x2="78000" y2="35000"/>
                                  <a14:foregroundMark x1="77750" y1="41000" x2="79000" y2="44750"/>
                                  <a14:foregroundMark x1="78750" y1="36250" x2="78750" y2="36250"/>
                                  <a14:foregroundMark x1="78750" y1="38250" x2="78750" y2="38250"/>
                                  <a14:foregroundMark x1="78000" y1="33250" x2="77000" y2="43000"/>
                                  <a14:foregroundMark x1="79750" y1="38250" x2="79250" y2="42750"/>
                                  <a14:foregroundMark x1="83750" y1="32750" x2="85750" y2="42750"/>
                                  <a14:backgroundMark x1="45250" y1="18000" x2="45250" y2="18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076616" y="2178388"/>
                      <a:ext cx="893296" cy="89329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그룹 50"/>
                  <p:cNvGrpSpPr/>
                  <p:nvPr/>
                </p:nvGrpSpPr>
                <p:grpSpPr>
                  <a:xfrm>
                    <a:off x="4258038" y="2909913"/>
                    <a:ext cx="1155700" cy="1340612"/>
                    <a:chOff x="3952014" y="3016593"/>
                    <a:chExt cx="1155700" cy="1340612"/>
                  </a:xfrm>
                </p:grpSpPr>
                <p:sp>
                  <p:nvSpPr>
                    <p:cNvPr id="64" name="육각형 63"/>
                    <p:cNvSpPr/>
                    <p:nvPr/>
                  </p:nvSpPr>
                  <p:spPr>
                    <a:xfrm rot="16200000">
                      <a:off x="3859558" y="3109049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C9E4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65" name="그림 64"/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47491" y="3305243"/>
                      <a:ext cx="756114" cy="7561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그룹 51"/>
                  <p:cNvGrpSpPr/>
                  <p:nvPr/>
                </p:nvGrpSpPr>
                <p:grpSpPr>
                  <a:xfrm>
                    <a:off x="3619824" y="3999008"/>
                    <a:ext cx="1155700" cy="1340612"/>
                    <a:chOff x="3358404" y="4105688"/>
                    <a:chExt cx="1155700" cy="1340612"/>
                  </a:xfrm>
                </p:grpSpPr>
                <p:sp>
                  <p:nvSpPr>
                    <p:cNvPr id="62" name="육각형 61"/>
                    <p:cNvSpPr/>
                    <p:nvPr/>
                  </p:nvSpPr>
                  <p:spPr>
                    <a:xfrm rot="16200000">
                      <a:off x="3265948" y="4198144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C9E4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63" name="그림 62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50439" y="4382564"/>
                      <a:ext cx="757051" cy="75705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3" name="그룹 52"/>
                  <p:cNvGrpSpPr/>
                  <p:nvPr/>
                </p:nvGrpSpPr>
                <p:grpSpPr>
                  <a:xfrm>
                    <a:off x="3568731" y="1860429"/>
                    <a:ext cx="1155700" cy="1340612"/>
                    <a:chOff x="6930616" y="5234672"/>
                    <a:chExt cx="1155700" cy="1340612"/>
                  </a:xfrm>
                </p:grpSpPr>
                <p:sp>
                  <p:nvSpPr>
                    <p:cNvPr id="60" name="육각형 59"/>
                    <p:cNvSpPr/>
                    <p:nvPr/>
                  </p:nvSpPr>
                  <p:spPr>
                    <a:xfrm rot="16200000">
                      <a:off x="6838160" y="5327128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C9E4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61" name="그림 60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150415" y="5405627"/>
                      <a:ext cx="716100" cy="100373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4" name="그룹 53"/>
                  <p:cNvGrpSpPr/>
                  <p:nvPr/>
                </p:nvGrpSpPr>
                <p:grpSpPr>
                  <a:xfrm>
                    <a:off x="7456090" y="3969001"/>
                    <a:ext cx="1155700" cy="1340612"/>
                    <a:chOff x="7161217" y="4019926"/>
                    <a:chExt cx="1155700" cy="1340612"/>
                  </a:xfrm>
                </p:grpSpPr>
                <p:sp>
                  <p:nvSpPr>
                    <p:cNvPr id="58" name="육각형 57"/>
                    <p:cNvSpPr/>
                    <p:nvPr/>
                  </p:nvSpPr>
                  <p:spPr>
                    <a:xfrm rot="16200000">
                      <a:off x="7068761" y="4112382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DCE0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59" name="그림 58"/>
                    <p:cNvPicPr>
                      <a:picLocks noChangeAspect="1"/>
                    </p:cNvPicPr>
                    <p:nvPr/>
                  </p:nvPicPr>
                  <p:blipFill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19563" y="4269602"/>
                      <a:ext cx="834749" cy="83474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5" name="그룹 54"/>
                  <p:cNvGrpSpPr/>
                  <p:nvPr/>
                </p:nvGrpSpPr>
                <p:grpSpPr>
                  <a:xfrm>
                    <a:off x="7467568" y="1859667"/>
                    <a:ext cx="1155700" cy="1340612"/>
                    <a:chOff x="5209690" y="5593134"/>
                    <a:chExt cx="1155700" cy="1340612"/>
                  </a:xfrm>
                </p:grpSpPr>
                <p:sp>
                  <p:nvSpPr>
                    <p:cNvPr id="56" name="육각형 55"/>
                    <p:cNvSpPr/>
                    <p:nvPr/>
                  </p:nvSpPr>
                  <p:spPr>
                    <a:xfrm rot="16200000">
                      <a:off x="5117234" y="5685590"/>
                      <a:ext cx="1340612" cy="1155700"/>
                    </a:xfrm>
                    <a:prstGeom prst="hexagon">
                      <a:avLst>
                        <a:gd name="adj" fmla="val 31593"/>
                        <a:gd name="vf" fmla="val 115470"/>
                      </a:avLst>
                    </a:prstGeom>
                    <a:solidFill>
                      <a:srgbClr val="DCE0E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57" name="그림 56"/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0" b="100000" l="0" r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4199" y="5842477"/>
                      <a:ext cx="1028298" cy="102829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8099296" y="3011932"/>
                  <a:ext cx="1155700" cy="1340612"/>
                  <a:chOff x="8099296" y="3011932"/>
                  <a:chExt cx="1155700" cy="1340612"/>
                </a:xfrm>
              </p:grpSpPr>
              <p:sp>
                <p:nvSpPr>
                  <p:cNvPr id="80" name="육각형 79"/>
                  <p:cNvSpPr/>
                  <p:nvPr/>
                </p:nvSpPr>
                <p:spPr>
                  <a:xfrm rot="16200000">
                    <a:off x="8006840" y="3104388"/>
                    <a:ext cx="1340612" cy="1155700"/>
                  </a:xfrm>
                  <a:prstGeom prst="hexagon">
                    <a:avLst>
                      <a:gd name="adj" fmla="val 31593"/>
                      <a:gd name="vf" fmla="val 115470"/>
                    </a:avLst>
                  </a:prstGeom>
                  <a:solidFill>
                    <a:srgbClr val="DCE0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0569"/>
                  <a:stretch/>
                </p:blipFill>
                <p:spPr>
                  <a:xfrm>
                    <a:off x="8222960" y="3100470"/>
                    <a:ext cx="807560" cy="102560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8" name="그룹 17"/>
            <p:cNvGrpSpPr/>
            <p:nvPr/>
          </p:nvGrpSpPr>
          <p:grpSpPr>
            <a:xfrm>
              <a:off x="5382531" y="5047995"/>
              <a:ext cx="1155700" cy="1340612"/>
              <a:chOff x="5382531" y="5047995"/>
              <a:chExt cx="1155700" cy="1340612"/>
            </a:xfrm>
          </p:grpSpPr>
          <p:sp>
            <p:nvSpPr>
              <p:cNvPr id="81" name="육각형 80"/>
              <p:cNvSpPr/>
              <p:nvPr/>
            </p:nvSpPr>
            <p:spPr>
              <a:xfrm rot="16200000">
                <a:off x="5290075" y="5140451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FEF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84" t="13375" r="22686" b="16575"/>
              <a:stretch/>
            </p:blipFill>
            <p:spPr>
              <a:xfrm>
                <a:off x="5441795" y="5207620"/>
                <a:ext cx="1037064" cy="1003609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6663046" y="5027311"/>
              <a:ext cx="1155700" cy="1340612"/>
              <a:chOff x="6663046" y="5027311"/>
              <a:chExt cx="1155700" cy="1340612"/>
            </a:xfrm>
          </p:grpSpPr>
          <p:sp>
            <p:nvSpPr>
              <p:cNvPr id="83" name="육각형 82"/>
              <p:cNvSpPr/>
              <p:nvPr/>
            </p:nvSpPr>
            <p:spPr>
              <a:xfrm rot="16200000">
                <a:off x="6570590" y="5119767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FEF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3768" y="5369187"/>
                <a:ext cx="815953" cy="754076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4096241" y="5068265"/>
              <a:ext cx="1155700" cy="1340612"/>
              <a:chOff x="4096241" y="5068265"/>
              <a:chExt cx="1155700" cy="1340612"/>
            </a:xfrm>
          </p:grpSpPr>
          <p:sp>
            <p:nvSpPr>
              <p:cNvPr id="82" name="육각형 81"/>
              <p:cNvSpPr/>
              <p:nvPr/>
            </p:nvSpPr>
            <p:spPr>
              <a:xfrm rot="16200000">
                <a:off x="4003785" y="5160721"/>
                <a:ext cx="1340612" cy="1155700"/>
              </a:xfrm>
              <a:prstGeom prst="hexagon">
                <a:avLst>
                  <a:gd name="adj" fmla="val 31593"/>
                  <a:gd name="vf" fmla="val 115470"/>
                </a:avLst>
              </a:prstGeom>
              <a:solidFill>
                <a:srgbClr val="FEF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115" y="5259856"/>
                <a:ext cx="981165" cy="981165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86" name="그룹 85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88" name="양쪽 모서리가 둥근 사각형 87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도넛 88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막힌 원호 89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도넛 92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3456897" y="8599"/>
              <a:ext cx="5363968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0" cap="none" spc="0" normalizeH="0" baseline="0" noProof="0" dirty="0" err="1">
                  <a:ln w="3175"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kumimoji="0" lang="en-US" altLang="ko-KR" sz="3200" b="1" i="0" u="none" strike="noStrike" kern="0" cap="none" spc="0" normalizeH="0" baseline="0" noProof="0" dirty="0">
                  <a:ln w="3175">
                    <a:noFill/>
                  </a:ln>
                  <a:solidFill>
                    <a:srgbClr val="FEFDA3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kumimoji="0" lang="ko-KR" altLang="en-US" sz="3200" b="1" i="0" u="none" strike="noStrike" kern="0" cap="none" spc="0" normalizeH="0" baseline="0" noProof="0" dirty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팀 소개 및 개발 과정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lvl="0" algn="ctr" latinLnBrk="0">
                <a:defRPr/>
              </a:pPr>
              <a:r>
                <a:rPr lang="en-US" altLang="ko-KR" sz="1050" b="1" kern="0" spc="70" dirty="0">
                  <a:ln w="3175"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noProof="0" dirty="0">
                <a:ln w="3175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0449E2-9638-4A14-A5AA-F1870BF94996}"/>
              </a:ext>
            </a:extLst>
          </p:cNvPr>
          <p:cNvGrpSpPr/>
          <p:nvPr/>
        </p:nvGrpSpPr>
        <p:grpSpPr>
          <a:xfrm>
            <a:off x="594429" y="3974906"/>
            <a:ext cx="2903756" cy="1648579"/>
            <a:chOff x="594429" y="3974906"/>
            <a:chExt cx="2903756" cy="1648579"/>
          </a:xfrm>
        </p:grpSpPr>
        <p:sp>
          <p:nvSpPr>
            <p:cNvPr id="38" name="직사각형 37"/>
            <p:cNvSpPr/>
            <p:nvPr/>
          </p:nvSpPr>
          <p:spPr>
            <a:xfrm>
              <a:off x="594429" y="4017276"/>
              <a:ext cx="2202136" cy="160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Front</a:t>
              </a: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Vue.js</a:t>
              </a: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쉽고 간편하게 활용 가능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컴포넌트 지향을 통한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UI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구조화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Reactive Data Binding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E0177964-CED5-4103-BF41-E24A49E28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7773" y="3974906"/>
              <a:ext cx="600412" cy="2132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51DE20-C133-4999-93FE-A4375529711B}"/>
              </a:ext>
            </a:extLst>
          </p:cNvPr>
          <p:cNvGrpSpPr/>
          <p:nvPr/>
        </p:nvGrpSpPr>
        <p:grpSpPr>
          <a:xfrm>
            <a:off x="8126944" y="4693422"/>
            <a:ext cx="3262416" cy="1352293"/>
            <a:chOff x="8126944" y="4693422"/>
            <a:chExt cx="3262416" cy="1352293"/>
          </a:xfrm>
        </p:grpSpPr>
        <p:cxnSp>
          <p:nvCxnSpPr>
            <p:cNvPr id="42" name="직선 연결선 41"/>
            <p:cNvCxnSpPr>
              <a:cxnSpLocks/>
            </p:cNvCxnSpPr>
            <p:nvPr/>
          </p:nvCxnSpPr>
          <p:spPr>
            <a:xfrm flipV="1">
              <a:off x="8126944" y="5098950"/>
              <a:ext cx="712256" cy="1682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2DB411D-4AD5-4F04-9140-3C215E79658D}"/>
                </a:ext>
              </a:extLst>
            </p:cNvPr>
            <p:cNvSpPr/>
            <p:nvPr/>
          </p:nvSpPr>
          <p:spPr>
            <a:xfrm>
              <a:off x="8964320" y="4693422"/>
              <a:ext cx="2425040" cy="1352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협업 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Tools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Git | Jira | GitLab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Sprint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단위로 목표 설정 및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Branch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활용을 통한 효율적 관리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20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99510"/>
              </p:ext>
            </p:extLst>
          </p:nvPr>
        </p:nvGraphicFramePr>
        <p:xfrm>
          <a:off x="645623" y="1159814"/>
          <a:ext cx="10884738" cy="491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1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1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2" name="그룹 91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93" name="그룹 92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95" name="양쪽 모서리가 둥근 사각형 94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도넛 95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" name="막힌 원호 96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0" name="도넛 99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4" name="직사각형 93"/>
            <p:cNvSpPr/>
            <p:nvPr/>
          </p:nvSpPr>
          <p:spPr>
            <a:xfrm>
              <a:off x="3456893" y="8599"/>
              <a:ext cx="5363969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팀 소개 및 개발 과정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lvl="0" algn="ctr" latinLnBrk="0">
                <a:defRPr/>
              </a:pPr>
              <a:r>
                <a:rPr lang="en-US" altLang="ko-KR" sz="1050" b="1" kern="0" spc="70" dirty="0">
                  <a:ln w="3175"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noProof="0" dirty="0">
                <a:ln w="3175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7AA8B9-180D-473B-9A6F-FB00CF8966D3}"/>
              </a:ext>
            </a:extLst>
          </p:cNvPr>
          <p:cNvGrpSpPr/>
          <p:nvPr/>
        </p:nvGrpSpPr>
        <p:grpSpPr>
          <a:xfrm>
            <a:off x="635000" y="2139719"/>
            <a:ext cx="11038855" cy="3865966"/>
            <a:chOff x="635000" y="2139719"/>
            <a:chExt cx="11038855" cy="3865966"/>
          </a:xfrm>
        </p:grpSpPr>
        <p:sp>
          <p:nvSpPr>
            <p:cNvPr id="85" name="직사각형 84"/>
            <p:cNvSpPr/>
            <p:nvPr/>
          </p:nvSpPr>
          <p:spPr>
            <a:xfrm>
              <a:off x="635000" y="2139719"/>
              <a:ext cx="2047240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noProof="0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CRUD </a:t>
              </a:r>
              <a:r>
                <a:rPr lang="ko-KR" altLang="en-US" b="1" noProof="0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기능 구현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42161" y="2741515"/>
              <a:ext cx="2184786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DB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모델링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332895" y="3325781"/>
              <a:ext cx="3545758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독서 일기 기능 추가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646160" y="4985593"/>
              <a:ext cx="2884200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릴레이 소설 기능 추가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486538" y="2144677"/>
              <a:ext cx="2944742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SNS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로그인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958909" y="4506885"/>
              <a:ext cx="3545758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사용자 페이지</a:t>
              </a:r>
              <a:r>
                <a:rPr lang="en-US" altLang="ko-KR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, </a:t>
              </a:r>
              <a:r>
                <a:rPr lang="ko-KR" altLang="en-US" b="1" dirty="0" err="1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팔로우</a:t>
              </a:r>
              <a:r>
                <a:rPr lang="ko-KR" altLang="en-US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 기능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13982" y="3916333"/>
              <a:ext cx="4515058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고급 검색 기능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E54AD4-63D8-4D91-8DC5-706480410D1F}"/>
                </a:ext>
              </a:extLst>
            </p:cNvPr>
            <p:cNvSpPr/>
            <p:nvPr/>
          </p:nvSpPr>
          <p:spPr>
            <a:xfrm>
              <a:off x="9225279" y="5548485"/>
              <a:ext cx="2305081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5E3F3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서비스 배포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B4BEF45-7B96-48A0-AD9A-7210D833B552}"/>
                </a:ext>
              </a:extLst>
            </p:cNvPr>
            <p:cNvSpPr/>
            <p:nvPr/>
          </p:nvSpPr>
          <p:spPr>
            <a:xfrm>
              <a:off x="4332895" y="2735229"/>
              <a:ext cx="3545758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Carousel,</a:t>
              </a:r>
              <a:r>
                <a:rPr lang="ko-KR" altLang="en-US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Main </a:t>
              </a:r>
              <a:r>
                <a:rPr lang="ko-KR" altLang="en-US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화면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301484-C1CB-4996-9D70-228076F4A90E}"/>
                </a:ext>
              </a:extLst>
            </p:cNvPr>
            <p:cNvSpPr/>
            <p:nvPr/>
          </p:nvSpPr>
          <p:spPr>
            <a:xfrm>
              <a:off x="9368774" y="3325781"/>
              <a:ext cx="2305081" cy="457200"/>
            </a:xfrm>
            <a:prstGeom prst="rect">
              <a:avLst/>
            </a:prstGeom>
            <a:solidFill>
              <a:srgbClr val="FFE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solidFill>
                    <a:srgbClr val="5E3F3A"/>
                  </a:solidFill>
                  <a:latin typeface="맑은 고딕" panose="020F0502020204030204"/>
                  <a:ea typeface="맑은 고딕" panose="020B0503020000020004" pitchFamily="50" charset="-127"/>
                  <a:cs typeface="Aharoni" panose="02010803020104030203" pitchFamily="2" charset="-79"/>
                </a:rPr>
                <a:t>알림 센터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3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80243" y="538921"/>
            <a:ext cx="11425677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23" name="그룹 22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도넛 11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막힌 원호 12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0" name="직사각형 79"/>
            <p:cNvSpPr/>
            <p:nvPr/>
          </p:nvSpPr>
          <p:spPr>
            <a:xfrm>
              <a:off x="3456893" y="8599"/>
              <a:ext cx="5363969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prstClr val="white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팀 소개 및 개발 과정</a:t>
              </a:r>
              <a:endParaRPr lang="en-US" altLang="ko-KR" sz="800" kern="0" dirty="0">
                <a:solidFill>
                  <a:prstClr val="white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lvl="0" algn="ctr" latinLnBrk="0">
                <a:defRPr/>
              </a:pPr>
              <a:r>
                <a:rPr lang="en-US" altLang="ko-KR" sz="1050" b="1" kern="0" spc="70" dirty="0">
                  <a:ln w="3175"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noProof="0" dirty="0">
                <a:ln w="3175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555503" y="968719"/>
            <a:ext cx="2505376" cy="516005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Daily Schedule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5C2E0F-D649-4BA8-83D9-2BD964DF7264}"/>
              </a:ext>
            </a:extLst>
          </p:cNvPr>
          <p:cNvGrpSpPr/>
          <p:nvPr/>
        </p:nvGrpSpPr>
        <p:grpSpPr>
          <a:xfrm>
            <a:off x="1028751" y="2550763"/>
            <a:ext cx="2035968" cy="3259917"/>
            <a:chOff x="1028751" y="2550763"/>
            <a:chExt cx="2035968" cy="3259917"/>
          </a:xfrm>
        </p:grpSpPr>
        <p:sp>
          <p:nvSpPr>
            <p:cNvPr id="48" name="타원 47"/>
            <p:cNvSpPr/>
            <p:nvPr/>
          </p:nvSpPr>
          <p:spPr>
            <a:xfrm>
              <a:off x="1828118" y="2550763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1"/>
            <p:cNvSpPr>
              <a:spLocks noEditPoints="1"/>
            </p:cNvSpPr>
            <p:nvPr/>
          </p:nvSpPr>
          <p:spPr bwMode="auto">
            <a:xfrm flipH="1">
              <a:off x="1973690" y="2681352"/>
              <a:ext cx="214826" cy="26374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FE1E512-0150-4148-BE8E-685FA009699D}"/>
                </a:ext>
              </a:extLst>
            </p:cNvPr>
            <p:cNvGrpSpPr/>
            <p:nvPr/>
          </p:nvGrpSpPr>
          <p:grpSpPr>
            <a:xfrm>
              <a:off x="1028751" y="3372128"/>
              <a:ext cx="2035968" cy="2438552"/>
              <a:chOff x="1028751" y="3372128"/>
              <a:chExt cx="2035968" cy="243855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BD9E03E-5504-4416-BB0B-EECAF2BA02DA}"/>
                  </a:ext>
                </a:extLst>
              </p:cNvPr>
              <p:cNvSpPr/>
              <p:nvPr/>
            </p:nvSpPr>
            <p:spPr>
              <a:xfrm>
                <a:off x="1238169" y="3372128"/>
                <a:ext cx="1626981" cy="1059908"/>
              </a:xfrm>
              <a:prstGeom prst="rect">
                <a:avLst/>
              </a:prstGeom>
              <a:solidFill>
                <a:srgbClr val="FFFEC2">
                  <a:alpha val="5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28751" y="3422719"/>
                <a:ext cx="2035968" cy="2387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Daily Morning Meeting</a:t>
                </a:r>
                <a:endPara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파피루스 EB" panose="02020503020101020101" pitchFamily="18" charset="-127"/>
                    <a:ea typeface="타이포_파피루스 EB" panose="02020503020101020101" pitchFamily="18" charset="-127"/>
                  </a:rPr>
                  <a:t>09 : 00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kumimoji="0" lang="ko-KR" altLang="en-US" sz="2000" b="1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손글씨 왼손잡이도 예뻐" panose="02000503000000000000" pitchFamily="2" charset="-127"/>
                    <a:ea typeface="나눔손글씨 왼손잡이도 예뻐" panose="02000503000000000000" pitchFamily="2" charset="-127"/>
                  </a:rPr>
                  <a:t>당일 개발 목표 설정</a:t>
                </a:r>
                <a:endParaRPr kumimoji="0" lang="en-US" altLang="ko-KR" sz="2000" b="1" i="0" u="none" strike="noStrike" kern="1200" cap="none" spc="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endParaRP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lang="ko-KR" altLang="en-US" sz="2000" b="1" spc="1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왼손잡이도 예뻐" panose="02000503000000000000" pitchFamily="2" charset="-127"/>
                    <a:ea typeface="나눔손글씨 왼손잡이도 예뻐" panose="02000503000000000000" pitchFamily="2" charset="-127"/>
                  </a:rPr>
                  <a:t>개별 업무 계획 공유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가비아 솔미체" panose="02020603020101020101" pitchFamily="18" charset="-127"/>
                  <a:ea typeface="가비아 솔미체" panose="02020603020101020101" pitchFamily="18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4E8926-17F2-4107-AA1F-F871D9D9DFCA}"/>
              </a:ext>
            </a:extLst>
          </p:cNvPr>
          <p:cNvGrpSpPr/>
          <p:nvPr/>
        </p:nvGrpSpPr>
        <p:grpSpPr>
          <a:xfrm>
            <a:off x="3095885" y="2227543"/>
            <a:ext cx="1938134" cy="3036896"/>
            <a:chOff x="3095885" y="2227543"/>
            <a:chExt cx="1938134" cy="3036896"/>
          </a:xfrm>
        </p:grpSpPr>
        <p:grpSp>
          <p:nvGrpSpPr>
            <p:cNvPr id="49" name="그룹 48"/>
            <p:cNvGrpSpPr/>
            <p:nvPr/>
          </p:nvGrpSpPr>
          <p:grpSpPr>
            <a:xfrm>
              <a:off x="3817826" y="4728215"/>
              <a:ext cx="536224" cy="536224"/>
              <a:chOff x="2069418" y="3105945"/>
              <a:chExt cx="536224" cy="53622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2069418" y="3105945"/>
                <a:ext cx="536224" cy="536224"/>
              </a:xfrm>
              <a:prstGeom prst="ellipse">
                <a:avLst/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1" name="Group 14"/>
              <p:cNvGrpSpPr>
                <a:grpSpLocks noChangeAspect="1"/>
              </p:cNvGrpSpPr>
              <p:nvPr/>
            </p:nvGrpSpPr>
            <p:grpSpPr bwMode="auto">
              <a:xfrm flipH="1">
                <a:off x="2190492" y="3253612"/>
                <a:ext cx="283987" cy="240890"/>
                <a:chOff x="3723" y="3943"/>
                <a:chExt cx="626" cy="531"/>
              </a:xfrm>
              <a:solidFill>
                <a:schemeClr val="bg1"/>
              </a:solidFill>
            </p:grpSpPr>
            <p:sp>
              <p:nvSpPr>
                <p:cNvPr id="52" name="Freeform 16"/>
                <p:cNvSpPr>
                  <a:spLocks noEditPoints="1"/>
                </p:cNvSpPr>
                <p:nvPr/>
              </p:nvSpPr>
              <p:spPr bwMode="auto">
                <a:xfrm>
                  <a:off x="3723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Freeform 17"/>
                <p:cNvSpPr>
                  <a:spLocks/>
                </p:cNvSpPr>
                <p:nvPr/>
              </p:nvSpPr>
              <p:spPr bwMode="auto">
                <a:xfrm>
                  <a:off x="3982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751F3A-5A48-408A-ABBA-A8F1098EE6D7}"/>
                </a:ext>
              </a:extLst>
            </p:cNvPr>
            <p:cNvGrpSpPr/>
            <p:nvPr/>
          </p:nvGrpSpPr>
          <p:grpSpPr>
            <a:xfrm>
              <a:off x="3095885" y="2227543"/>
              <a:ext cx="1938134" cy="2440502"/>
              <a:chOff x="3095885" y="2227543"/>
              <a:chExt cx="1938134" cy="2440502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470BFF7-AC8B-485E-86A8-35F97D157FA0}"/>
                  </a:ext>
                </a:extLst>
              </p:cNvPr>
              <p:cNvSpPr/>
              <p:nvPr/>
            </p:nvSpPr>
            <p:spPr>
              <a:xfrm>
                <a:off x="3270169" y="2227543"/>
                <a:ext cx="1626981" cy="1059908"/>
              </a:xfrm>
              <a:prstGeom prst="rect">
                <a:avLst/>
              </a:prstGeom>
              <a:solidFill>
                <a:srgbClr val="FFFEC2">
                  <a:alpha val="5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095885" y="2287713"/>
                <a:ext cx="1938134" cy="2380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Check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Jira Issues</a:t>
                </a:r>
                <a:endPara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파피루스 EB" panose="02020503020101020101" pitchFamily="18" charset="-127"/>
                    <a:ea typeface="타이포_파피루스 EB" panose="02020503020101020101" pitchFamily="18" charset="-127"/>
                  </a:rPr>
                  <a:t>09 :  15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lang="ko-KR" altLang="en-US" sz="2000" b="1" spc="1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손글씨 왼손잡이도 예뻐" panose="02000503000000000000" pitchFamily="2" charset="-127"/>
                    <a:ea typeface="나눔손글씨 왼손잡이도 예뻐" panose="02000503000000000000" pitchFamily="2" charset="-127"/>
                  </a:rPr>
                  <a:t>개별 당일 업무 확인</a:t>
                </a:r>
                <a:endParaRPr lang="en-US" altLang="ko-KR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endParaRPr>
              </a:p>
              <a:p>
                <a:pPr lvl="0" algn="ctr">
                  <a:lnSpc>
                    <a:spcPct val="120000"/>
                  </a:lnSpc>
                  <a:defRPr/>
                </a:pPr>
                <a:r>
                  <a:rPr kumimoji="0" lang="en-US" altLang="ko-KR" sz="2000" b="1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손글씨 왼손잡이도 예뻐" panose="02000503000000000000" pitchFamily="2" charset="-127"/>
                    <a:ea typeface="나눔손글씨 왼손잡이도 예뻐" panose="02000503000000000000" pitchFamily="2" charset="-127"/>
                    <a:cs typeface="+mn-cs"/>
                  </a:rPr>
                  <a:t>Task </a:t>
                </a:r>
                <a:r>
                  <a:rPr kumimoji="0" lang="ko-KR" altLang="en-US" sz="2000" b="1" i="0" u="none" strike="noStrike" kern="1200" cap="none" spc="15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손글씨 왼손잡이도 예뻐" panose="02000503000000000000" pitchFamily="2" charset="-127"/>
                    <a:ea typeface="나눔손글씨 왼손잡이도 예뻐" panose="02000503000000000000" pitchFamily="2" charset="-127"/>
                    <a:cs typeface="+mn-cs"/>
                  </a:rPr>
                  <a:t>추가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5F0D02-6FA0-4F60-A247-9C82AB1A5A24}"/>
              </a:ext>
            </a:extLst>
          </p:cNvPr>
          <p:cNvGrpSpPr/>
          <p:nvPr/>
        </p:nvGrpSpPr>
        <p:grpSpPr>
          <a:xfrm>
            <a:off x="5264753" y="2550763"/>
            <a:ext cx="1716488" cy="2914265"/>
            <a:chOff x="5264753" y="2550763"/>
            <a:chExt cx="1716488" cy="2914265"/>
          </a:xfrm>
        </p:grpSpPr>
        <p:sp>
          <p:nvSpPr>
            <p:cNvPr id="55" name="타원 54"/>
            <p:cNvSpPr/>
            <p:nvPr/>
          </p:nvSpPr>
          <p:spPr>
            <a:xfrm>
              <a:off x="5847668" y="2550763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16"/>
            <p:cNvSpPr>
              <a:spLocks noEditPoints="1"/>
            </p:cNvSpPr>
            <p:nvPr/>
          </p:nvSpPr>
          <p:spPr bwMode="auto">
            <a:xfrm flipH="1">
              <a:off x="5974466" y="2690446"/>
              <a:ext cx="283987" cy="240890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 flipH="1">
              <a:off x="6091962" y="2748514"/>
              <a:ext cx="48995" cy="49448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40EB5E-FB64-4A06-80EC-1B8483840976}"/>
                </a:ext>
              </a:extLst>
            </p:cNvPr>
            <p:cNvSpPr/>
            <p:nvPr/>
          </p:nvSpPr>
          <p:spPr>
            <a:xfrm>
              <a:off x="5323744" y="3372128"/>
              <a:ext cx="1626981" cy="1059908"/>
            </a:xfrm>
            <a:prstGeom prst="rect">
              <a:avLst/>
            </a:prstGeom>
            <a:solidFill>
              <a:srgbClr val="FFFEC2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264753" y="3454028"/>
              <a:ext cx="1716488" cy="2011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Morning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Develop</a:t>
              </a: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09 : 30 – 12 : 00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오전 개발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EE394F-E71E-49B9-BD0C-3FE592EAA048}"/>
              </a:ext>
            </a:extLst>
          </p:cNvPr>
          <p:cNvGrpSpPr/>
          <p:nvPr/>
        </p:nvGrpSpPr>
        <p:grpSpPr>
          <a:xfrm>
            <a:off x="7261522" y="2223453"/>
            <a:ext cx="1839365" cy="3028057"/>
            <a:chOff x="7261522" y="2223453"/>
            <a:chExt cx="1839365" cy="3028057"/>
          </a:xfrm>
        </p:grpSpPr>
        <p:grpSp>
          <p:nvGrpSpPr>
            <p:cNvPr id="66" name="그룹 65"/>
            <p:cNvGrpSpPr/>
            <p:nvPr/>
          </p:nvGrpSpPr>
          <p:grpSpPr>
            <a:xfrm>
              <a:off x="7893640" y="4715286"/>
              <a:ext cx="536224" cy="536224"/>
              <a:chOff x="2069418" y="3105945"/>
              <a:chExt cx="536224" cy="536224"/>
            </a:xfrm>
            <a:solidFill>
              <a:schemeClr val="tx2">
                <a:lumMod val="75000"/>
              </a:schemeClr>
            </a:solidFill>
          </p:grpSpPr>
          <p:sp>
            <p:nvSpPr>
              <p:cNvPr id="67" name="타원 66"/>
              <p:cNvSpPr/>
              <p:nvPr/>
            </p:nvSpPr>
            <p:spPr>
              <a:xfrm>
                <a:off x="2069418" y="3105945"/>
                <a:ext cx="536224" cy="536224"/>
              </a:xfrm>
              <a:prstGeom prst="ellipse">
                <a:avLst/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68" name="Group 14"/>
              <p:cNvGrpSpPr>
                <a:grpSpLocks noChangeAspect="1"/>
              </p:cNvGrpSpPr>
              <p:nvPr/>
            </p:nvGrpSpPr>
            <p:grpSpPr bwMode="auto">
              <a:xfrm flipH="1">
                <a:off x="2190492" y="3253612"/>
                <a:ext cx="283987" cy="240890"/>
                <a:chOff x="3723" y="3943"/>
                <a:chExt cx="626" cy="531"/>
              </a:xfrm>
              <a:grpFill/>
            </p:grpSpPr>
            <p:sp>
              <p:nvSpPr>
                <p:cNvPr id="69" name="Freeform 16"/>
                <p:cNvSpPr>
                  <a:spLocks noEditPoints="1"/>
                </p:cNvSpPr>
                <p:nvPr/>
              </p:nvSpPr>
              <p:spPr bwMode="auto">
                <a:xfrm>
                  <a:off x="3723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" name="Freeform 17"/>
                <p:cNvSpPr>
                  <a:spLocks/>
                </p:cNvSpPr>
                <p:nvPr/>
              </p:nvSpPr>
              <p:spPr bwMode="auto">
                <a:xfrm>
                  <a:off x="3982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185FB9-37E5-4B57-84E3-CD26AA30887B}"/>
                </a:ext>
              </a:extLst>
            </p:cNvPr>
            <p:cNvSpPr/>
            <p:nvPr/>
          </p:nvSpPr>
          <p:spPr>
            <a:xfrm>
              <a:off x="7343216" y="2223453"/>
              <a:ext cx="1626981" cy="1059908"/>
            </a:xfrm>
            <a:prstGeom prst="rect">
              <a:avLst/>
            </a:prstGeom>
            <a:solidFill>
              <a:srgbClr val="FFFEC2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261522" y="2294541"/>
              <a:ext cx="1839365" cy="2011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Afternoon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Develop</a:t>
              </a:r>
              <a:endPara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en-US" altLang="ko-KR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13 : 00 – 17 : 30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lvl="0" algn="ctr">
                <a:lnSpc>
                  <a:spcPct val="120000"/>
                </a:lnSpc>
                <a:defRPr/>
              </a:pPr>
              <a:r>
                <a:rPr lang="ko-KR" altLang="en-US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오후 개발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76E13B-D1F6-4DEC-A362-69BDD9F65A14}"/>
              </a:ext>
            </a:extLst>
          </p:cNvPr>
          <p:cNvGrpSpPr/>
          <p:nvPr/>
        </p:nvGrpSpPr>
        <p:grpSpPr>
          <a:xfrm>
            <a:off x="9338715" y="2537834"/>
            <a:ext cx="1887413" cy="3681072"/>
            <a:chOff x="9338715" y="2537834"/>
            <a:chExt cx="1887413" cy="3681072"/>
          </a:xfrm>
        </p:grpSpPr>
        <p:grpSp>
          <p:nvGrpSpPr>
            <p:cNvPr id="71" name="그룹 70"/>
            <p:cNvGrpSpPr/>
            <p:nvPr/>
          </p:nvGrpSpPr>
          <p:grpSpPr>
            <a:xfrm>
              <a:off x="9898082" y="2537834"/>
              <a:ext cx="536224" cy="536224"/>
              <a:chOff x="2104620" y="4162776"/>
              <a:chExt cx="536224" cy="536224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2104620" y="4162776"/>
                <a:ext cx="536224" cy="536224"/>
              </a:xfrm>
              <a:prstGeom prst="ellipse">
                <a:avLst/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3" name="그룹 72"/>
              <p:cNvGrpSpPr/>
              <p:nvPr/>
            </p:nvGrpSpPr>
            <p:grpSpPr>
              <a:xfrm flipH="1">
                <a:off x="2256695" y="4288341"/>
                <a:ext cx="219494" cy="243283"/>
                <a:chOff x="4006850" y="1601788"/>
                <a:chExt cx="322263" cy="357188"/>
              </a:xfrm>
              <a:solidFill>
                <a:schemeClr val="bg1"/>
              </a:solidFill>
            </p:grpSpPr>
            <p:sp>
              <p:nvSpPr>
                <p:cNvPr id="74" name="Freeform 17"/>
                <p:cNvSpPr>
                  <a:spLocks/>
                </p:cNvSpPr>
                <p:nvPr/>
              </p:nvSpPr>
              <p:spPr bwMode="auto">
                <a:xfrm>
                  <a:off x="4125913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" name="Freeform 18"/>
                <p:cNvSpPr>
                  <a:spLocks/>
                </p:cNvSpPr>
                <p:nvPr/>
              </p:nvSpPr>
              <p:spPr bwMode="auto">
                <a:xfrm>
                  <a:off x="4006850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" name="Freeform 19"/>
                <p:cNvSpPr>
                  <a:spLocks/>
                </p:cNvSpPr>
                <p:nvPr/>
              </p:nvSpPr>
              <p:spPr bwMode="auto">
                <a:xfrm>
                  <a:off x="4191000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" name="Freeform 20"/>
                <p:cNvSpPr>
                  <a:spLocks/>
                </p:cNvSpPr>
                <p:nvPr/>
              </p:nvSpPr>
              <p:spPr bwMode="auto">
                <a:xfrm>
                  <a:off x="4267200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" name="Freeform 21"/>
                <p:cNvSpPr>
                  <a:spLocks/>
                </p:cNvSpPr>
                <p:nvPr/>
              </p:nvSpPr>
              <p:spPr bwMode="auto">
                <a:xfrm>
                  <a:off x="4211638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4636ADF-D576-4899-B875-3A1ECD72DD65}"/>
                </a:ext>
              </a:extLst>
            </p:cNvPr>
            <p:cNvSpPr/>
            <p:nvPr/>
          </p:nvSpPr>
          <p:spPr>
            <a:xfrm>
              <a:off x="9468930" y="3367803"/>
              <a:ext cx="1626981" cy="1059908"/>
            </a:xfrm>
            <a:prstGeom prst="rect">
              <a:avLst/>
            </a:prstGeom>
            <a:solidFill>
              <a:srgbClr val="FFFEC2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338715" y="3421986"/>
              <a:ext cx="1887413" cy="2796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Daily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Code Review</a:t>
              </a:r>
              <a:endPara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17 : 30 – 18 : 00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개발 완료된 부분</a:t>
              </a:r>
              <a:endParaRPr kumimoji="0" lang="en-US" altLang="ko-KR" sz="20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Merge </a:t>
              </a:r>
              <a:r>
                <a:rPr lang="ko-KR" altLang="en-US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후 개별 </a:t>
              </a:r>
              <a:r>
                <a:rPr lang="en-US" altLang="ko-KR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Pull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spc="1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손글씨 왼손잡이도 예뻐" panose="02000503000000000000" pitchFamily="2" charset="-127"/>
                  <a:ea typeface="나눔손글씨 왼손잡이도 예뻐" panose="02000503000000000000" pitchFamily="2" charset="-127"/>
                </a:rPr>
                <a:t>코드 분석 및 설명</a:t>
              </a:r>
              <a:endParaRPr kumimoji="0" lang="ko-KR" altLang="en-US" sz="1400" b="1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나눔손글씨 왼손잡이도 예뻐" panose="02000503000000000000" pitchFamily="2" charset="-127"/>
                <a:ea typeface="나눔손글씨 왼손잡이도 예뻐" panose="02000503000000000000" pitchFamily="2" charset="-127"/>
              </a:endParaRPr>
            </a:p>
          </p:txBody>
        </p:sp>
      </p:grpSp>
      <p:sp>
        <p:nvSpPr>
          <p:cNvPr id="42" name="U자형 화살표 41"/>
          <p:cNvSpPr/>
          <p:nvPr/>
        </p:nvSpPr>
        <p:spPr>
          <a:xfrm>
            <a:off x="8991599" y="1808310"/>
            <a:ext cx="2546349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U자형 화살표 42"/>
          <p:cNvSpPr/>
          <p:nvPr/>
        </p:nvSpPr>
        <p:spPr>
          <a:xfrm flipV="1">
            <a:off x="6972300" y="3617340"/>
            <a:ext cx="2490456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U자형 화살표 43"/>
          <p:cNvSpPr/>
          <p:nvPr/>
        </p:nvSpPr>
        <p:spPr>
          <a:xfrm>
            <a:off x="4940300" y="1813940"/>
            <a:ext cx="2490456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U자형 화살표 44"/>
          <p:cNvSpPr/>
          <p:nvPr/>
        </p:nvSpPr>
        <p:spPr>
          <a:xfrm flipV="1">
            <a:off x="2908300" y="3611710"/>
            <a:ext cx="2490456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U자형 화살표 45"/>
          <p:cNvSpPr/>
          <p:nvPr/>
        </p:nvSpPr>
        <p:spPr>
          <a:xfrm>
            <a:off x="876300" y="1808310"/>
            <a:ext cx="2490456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25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374650" y="590552"/>
            <a:ext cx="11442700" cy="6089648"/>
          </a:xfrm>
          <a:prstGeom prst="roundRect">
            <a:avLst>
              <a:gd name="adj" fmla="val 2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</p:grpSpPr>
        <p:grpSp>
          <p:nvGrpSpPr>
            <p:cNvPr id="86" name="그룹 85"/>
            <p:cNvGrpSpPr/>
            <p:nvPr/>
          </p:nvGrpSpPr>
          <p:grpSpPr>
            <a:xfrm>
              <a:off x="374650" y="0"/>
              <a:ext cx="11442700" cy="756138"/>
              <a:chOff x="374650" y="0"/>
              <a:chExt cx="11442700" cy="756138"/>
            </a:xfrm>
          </p:grpSpPr>
          <p:sp>
            <p:nvSpPr>
              <p:cNvPr id="88" name="양쪽 모서리가 둥근 사각형 87"/>
              <p:cNvSpPr/>
              <p:nvPr/>
            </p:nvSpPr>
            <p:spPr>
              <a:xfrm>
                <a:off x="374650" y="0"/>
                <a:ext cx="11442700" cy="756138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도넛 88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막힌 원호 89"/>
              <p:cNvSpPr/>
              <p:nvPr/>
            </p:nvSpPr>
            <p:spPr>
              <a:xfrm>
                <a:off x="555503" y="429542"/>
                <a:ext cx="161009" cy="161009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45624" y="539839"/>
                <a:ext cx="193615" cy="193615"/>
              </a:xfrm>
              <a:prstGeom prst="ellipse">
                <a:avLst/>
              </a:prstGeom>
              <a:solidFill>
                <a:srgbClr val="4999B6"/>
              </a:solidFill>
              <a:ln w="9525">
                <a:solidFill>
                  <a:srgbClr val="C9E4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>
                  <a:gd name="connsiteX0" fmla="*/ 85615 w 183662"/>
                  <a:gd name="connsiteY0" fmla="*/ 0 h 121386"/>
                  <a:gd name="connsiteX1" fmla="*/ 183662 w 183662"/>
                  <a:gd name="connsiteY1" fmla="*/ 98047 h 121386"/>
                  <a:gd name="connsiteX2" fmla="*/ 178950 w 183662"/>
                  <a:gd name="connsiteY2" fmla="*/ 121386 h 121386"/>
                  <a:gd name="connsiteX3" fmla="*/ 171408 w 183662"/>
                  <a:gd name="connsiteY3" fmla="*/ 121386 h 121386"/>
                  <a:gd name="connsiteX4" fmla="*/ 176120 w 183662"/>
                  <a:gd name="connsiteY4" fmla="*/ 98047 h 121386"/>
                  <a:gd name="connsiteX5" fmla="*/ 85615 w 183662"/>
                  <a:gd name="connsiteY5" fmla="*/ 7542 h 121386"/>
                  <a:gd name="connsiteX6" fmla="*/ 21618 w 183662"/>
                  <a:gd name="connsiteY6" fmla="*/ 34050 h 121386"/>
                  <a:gd name="connsiteX7" fmla="*/ 2939 w 183662"/>
                  <a:gd name="connsiteY7" fmla="*/ 61756 h 121386"/>
                  <a:gd name="connsiteX8" fmla="*/ 1304 w 183662"/>
                  <a:gd name="connsiteY8" fmla="*/ 59332 h 121386"/>
                  <a:gd name="connsiteX9" fmla="*/ 0 w 183662"/>
                  <a:gd name="connsiteY9" fmla="*/ 52871 h 121386"/>
                  <a:gd name="connsiteX10" fmla="*/ 16285 w 183662"/>
                  <a:gd name="connsiteY10" fmla="*/ 28717 h 121386"/>
                  <a:gd name="connsiteX11" fmla="*/ 85615 w 183662"/>
                  <a:gd name="connsiteY11" fmla="*/ 0 h 12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662" h="121386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도넛 92"/>
              <p:cNvSpPr/>
              <p:nvPr/>
            </p:nvSpPr>
            <p:spPr>
              <a:xfrm>
                <a:off x="813252" y="422336"/>
                <a:ext cx="140556" cy="140556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4041990" y="8599"/>
              <a:ext cx="4193777" cy="746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3200" b="1" kern="0" dirty="0" err="1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SketchBook</a:t>
              </a:r>
              <a:r>
                <a:rPr lang="en-US" altLang="ko-KR" sz="3200" b="1" kern="0" dirty="0">
                  <a:ln w="3175">
                    <a:noFill/>
                  </a:ln>
                  <a:solidFill>
                    <a:srgbClr val="FEFDA3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 </a:t>
              </a:r>
              <a:r>
                <a:rPr lang="ko-KR" altLang="en-US" sz="3200" b="1" kern="0" dirty="0">
                  <a:ln w="3175">
                    <a:noFill/>
                  </a:ln>
                  <a:solidFill>
                    <a:schemeClr val="bg1"/>
                  </a:solidFill>
                  <a:latin typeface="타이포_백범일지 B" panose="02020503020101020101" pitchFamily="18" charset="-127"/>
                  <a:ea typeface="타이포_백범일지 B" panose="02020503020101020101" pitchFamily="18" charset="-127"/>
                </a:rPr>
                <a:t>설계 및 분석</a:t>
              </a:r>
              <a:endParaRPr lang="en-US" altLang="ko-KR" sz="800" kern="0" dirty="0">
                <a:solidFill>
                  <a:schemeClr val="bg1"/>
                </a:solidFill>
                <a:latin typeface="타이포_백범일지 B" panose="02020503020101020101" pitchFamily="18" charset="-127"/>
                <a:ea typeface="타이포_백범일지 B" panose="02020503020101020101" pitchFamily="18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70" normalizeH="0" baseline="0" noProof="0" dirty="0">
                  <a:ln w="3175"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맑은 고딕" panose="020B0503020000020004" pitchFamily="50" charset="-127"/>
                  <a:cs typeface="Segoe UI Semibold" panose="020B0702040204020203" pitchFamily="34" charset="0"/>
                </a:rPr>
                <a:t>Sketch What You Read!</a:t>
              </a:r>
              <a:endParaRPr kumimoji="0" lang="en-US" altLang="ko-KR" sz="4400" b="1" i="0" u="none" strike="noStrike" kern="0" cap="none" spc="70" normalizeH="0" baseline="0" noProof="0" dirty="0">
                <a:ln w="3175"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야놀자 야체 B" panose="02020603020101020101" pitchFamily="18" charset="-127"/>
                <a:cs typeface="Segoe UI Semibold" panose="020B0702040204020203" pitchFamily="34" charset="0"/>
              </a:endParaRPr>
            </a:p>
          </p:txBody>
        </p:sp>
      </p:grpSp>
      <p:sp>
        <p:nvSpPr>
          <p:cNvPr id="78" name="모서리가 둥근 직사각형 3">
            <a:extLst>
              <a:ext uri="{FF2B5EF4-FFF2-40B4-BE49-F238E27FC236}">
                <a16:creationId xmlns:a16="http://schemas.microsoft.com/office/drawing/2014/main" id="{53C055C8-F09C-47CE-9E20-E02B43228C42}"/>
              </a:ext>
            </a:extLst>
          </p:cNvPr>
          <p:cNvSpPr/>
          <p:nvPr/>
        </p:nvSpPr>
        <p:spPr>
          <a:xfrm>
            <a:off x="1841152" y="1932085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itka Subheading" panose="02000505000000020004" pitchFamily="2" charset="0"/>
              </a:rPr>
              <a:t>ResponseEntity</a:t>
            </a:r>
            <a:endParaRPr lang="en-US" altLang="ko-KR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(DATA, state)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5AC6575-C694-477B-8D47-7ACD0649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6615" y="3068812"/>
            <a:ext cx="1563855" cy="15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8">
            <a:extLst>
              <a:ext uri="{FF2B5EF4-FFF2-40B4-BE49-F238E27FC236}">
                <a16:creationId xmlns:a16="http://schemas.microsoft.com/office/drawing/2014/main" id="{5565DA89-9574-48DA-BD85-EA12AD611745}"/>
              </a:ext>
            </a:extLst>
          </p:cNvPr>
          <p:cNvSpPr/>
          <p:nvPr/>
        </p:nvSpPr>
        <p:spPr>
          <a:xfrm>
            <a:off x="1841151" y="4987628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Dispatcher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sp>
        <p:nvSpPr>
          <p:cNvPr id="95" name="모서리가 둥근 직사각형 9">
            <a:extLst>
              <a:ext uri="{FF2B5EF4-FFF2-40B4-BE49-F238E27FC236}">
                <a16:creationId xmlns:a16="http://schemas.microsoft.com/office/drawing/2014/main" id="{D633A79C-9EA6-4387-9BD6-971F676069BB}"/>
              </a:ext>
            </a:extLst>
          </p:cNvPr>
          <p:cNvSpPr/>
          <p:nvPr/>
        </p:nvSpPr>
        <p:spPr>
          <a:xfrm>
            <a:off x="4257421" y="2281940"/>
            <a:ext cx="2093495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@</a:t>
            </a:r>
            <a:r>
              <a:rPr lang="en-US" altLang="ko-KR" b="1" dirty="0" err="1">
                <a:solidFill>
                  <a:schemeClr val="tx1"/>
                </a:solidFill>
                <a:latin typeface="Sitka Subheading" panose="02000505000000020004" pitchFamily="2" charset="0"/>
              </a:rPr>
              <a:t>RestController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sp>
        <p:nvSpPr>
          <p:cNvPr id="96" name="모서리가 둥근 직사각형 10">
            <a:extLst>
              <a:ext uri="{FF2B5EF4-FFF2-40B4-BE49-F238E27FC236}">
                <a16:creationId xmlns:a16="http://schemas.microsoft.com/office/drawing/2014/main" id="{3EFAEB53-8014-4E8D-AD05-F5C32D70A1FE}"/>
              </a:ext>
            </a:extLst>
          </p:cNvPr>
          <p:cNvSpPr/>
          <p:nvPr/>
        </p:nvSpPr>
        <p:spPr>
          <a:xfrm>
            <a:off x="4005288" y="4043561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Sitka Subheading" panose="02000505000000020004" pitchFamily="2" charset="0"/>
              </a:rPr>
              <a:t>Handdler</a:t>
            </a:r>
            <a:endParaRPr lang="en-US" altLang="ko-KR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Mapping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sp>
        <p:nvSpPr>
          <p:cNvPr id="97" name="모서리가 둥근 직사각형 11">
            <a:extLst>
              <a:ext uri="{FF2B5EF4-FFF2-40B4-BE49-F238E27FC236}">
                <a16:creationId xmlns:a16="http://schemas.microsoft.com/office/drawing/2014/main" id="{5BF0F39D-F1C6-4BA0-ADF9-12464E30F04C}"/>
              </a:ext>
            </a:extLst>
          </p:cNvPr>
          <p:cNvSpPr/>
          <p:nvPr/>
        </p:nvSpPr>
        <p:spPr>
          <a:xfrm>
            <a:off x="6994017" y="1910694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@Service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sp>
        <p:nvSpPr>
          <p:cNvPr id="98" name="모서리가 둥근 직사각형 13">
            <a:extLst>
              <a:ext uri="{FF2B5EF4-FFF2-40B4-BE49-F238E27FC236}">
                <a16:creationId xmlns:a16="http://schemas.microsoft.com/office/drawing/2014/main" id="{59AB80BB-D6C1-49CC-8EF8-FF909ED7F7C8}"/>
              </a:ext>
            </a:extLst>
          </p:cNvPr>
          <p:cNvSpPr/>
          <p:nvPr/>
        </p:nvSpPr>
        <p:spPr>
          <a:xfrm>
            <a:off x="6994016" y="3657700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@Repository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sp>
        <p:nvSpPr>
          <p:cNvPr id="99" name="모서리가 둥근 직사각형 14">
            <a:extLst>
              <a:ext uri="{FF2B5EF4-FFF2-40B4-BE49-F238E27FC236}">
                <a16:creationId xmlns:a16="http://schemas.microsoft.com/office/drawing/2014/main" id="{8ACE5B96-B6CB-4A55-9138-BDDE4A980461}"/>
              </a:ext>
            </a:extLst>
          </p:cNvPr>
          <p:cNvSpPr/>
          <p:nvPr/>
        </p:nvSpPr>
        <p:spPr>
          <a:xfrm>
            <a:off x="7083626" y="5414767"/>
            <a:ext cx="1989221" cy="818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Sitka Subheading" panose="02000505000000020004" pitchFamily="2" charset="0"/>
              </a:rPr>
              <a:t>@</a:t>
            </a:r>
            <a:r>
              <a:rPr lang="en-US" altLang="ko-KR" b="1" dirty="0" err="1">
                <a:solidFill>
                  <a:schemeClr val="tx1"/>
                </a:solidFill>
                <a:latin typeface="Sitka Subheading" panose="02000505000000020004" pitchFamily="2" charset="0"/>
              </a:rPr>
              <a:t>SqlSession</a:t>
            </a:r>
            <a:endParaRPr lang="ko-KR" altLang="en-US" b="1" dirty="0">
              <a:solidFill>
                <a:schemeClr val="tx1"/>
              </a:solidFill>
              <a:latin typeface="Sitka Subheading" panose="02000505000000020004" pitchFamily="2" charset="0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1231580-E680-4E9B-A2AD-DDB99557BDEE}"/>
              </a:ext>
            </a:extLst>
          </p:cNvPr>
          <p:cNvGrpSpPr/>
          <p:nvPr/>
        </p:nvGrpSpPr>
        <p:grpSpPr>
          <a:xfrm>
            <a:off x="9491523" y="2341159"/>
            <a:ext cx="2169144" cy="2169144"/>
            <a:chOff x="9491523" y="2341159"/>
            <a:chExt cx="2169144" cy="2169144"/>
          </a:xfrm>
        </p:grpSpPr>
        <p:pic>
          <p:nvPicPr>
            <p:cNvPr id="100" name="Picture 4">
              <a:extLst>
                <a:ext uri="{FF2B5EF4-FFF2-40B4-BE49-F238E27FC236}">
                  <a16:creationId xmlns:a16="http://schemas.microsoft.com/office/drawing/2014/main" id="{B14D20C8-81F1-477B-BE8F-A979CBE54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491523" y="2341159"/>
              <a:ext cx="2169144" cy="2169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CF34B2-08C3-4766-8A09-30FCE095A4E1}"/>
                </a:ext>
              </a:extLst>
            </p:cNvPr>
            <p:cNvSpPr txBox="1"/>
            <p:nvPr/>
          </p:nvSpPr>
          <p:spPr>
            <a:xfrm>
              <a:off x="9807471" y="2542735"/>
              <a:ext cx="1537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Sitka Subheading" panose="02000505000000020004" pitchFamily="2" charset="0"/>
                </a:rPr>
                <a:t>MariaDB</a:t>
              </a:r>
              <a:endParaRPr lang="ko-KR" altLang="en-US" b="1" dirty="0">
                <a:latin typeface="Sitka Subheading" panose="02000505000000020004" pitchFamily="2" charset="0"/>
              </a:endParaRPr>
            </a:p>
          </p:txBody>
        </p:sp>
      </p:grpSp>
      <p:cxnSp>
        <p:nvCxnSpPr>
          <p:cNvPr id="104" name="구부러진 연결선 22">
            <a:extLst>
              <a:ext uri="{FF2B5EF4-FFF2-40B4-BE49-F238E27FC236}">
                <a16:creationId xmlns:a16="http://schemas.microsoft.com/office/drawing/2014/main" id="{60046A8F-4085-48ED-87F3-9EE64CD7AE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57279" y="4847543"/>
            <a:ext cx="657564" cy="227032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구부러진 연결선 25">
            <a:extLst>
              <a:ext uri="{FF2B5EF4-FFF2-40B4-BE49-F238E27FC236}">
                <a16:creationId xmlns:a16="http://schemas.microsoft.com/office/drawing/2014/main" id="{43438AD3-FE0C-4FDF-BBDD-34BFE13CB0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49455" y="4844546"/>
            <a:ext cx="653479" cy="19965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구부러진 연결선 31">
            <a:extLst>
              <a:ext uri="{FF2B5EF4-FFF2-40B4-BE49-F238E27FC236}">
                <a16:creationId xmlns:a16="http://schemas.microsoft.com/office/drawing/2014/main" id="{1DC54C22-F13A-4787-BE8F-6F398B8C8103}"/>
              </a:ext>
            </a:extLst>
          </p:cNvPr>
          <p:cNvCxnSpPr/>
          <p:nvPr/>
        </p:nvCxnSpPr>
        <p:spPr>
          <a:xfrm rot="16200000" flipH="1">
            <a:off x="7954613" y="3099023"/>
            <a:ext cx="652977" cy="246973"/>
          </a:xfrm>
          <a:prstGeom prst="curvedConnector3">
            <a:avLst>
              <a:gd name="adj1" fmla="val 4377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구부러진 연결선 33">
            <a:extLst>
              <a:ext uri="{FF2B5EF4-FFF2-40B4-BE49-F238E27FC236}">
                <a16:creationId xmlns:a16="http://schemas.microsoft.com/office/drawing/2014/main" id="{B75B4CD1-1423-4899-9B0C-499E28C757D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61548" y="3122983"/>
            <a:ext cx="616491" cy="15484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구부러진 연결선 37">
            <a:extLst>
              <a:ext uri="{FF2B5EF4-FFF2-40B4-BE49-F238E27FC236}">
                <a16:creationId xmlns:a16="http://schemas.microsoft.com/office/drawing/2014/main" id="{A7FCB8D4-609C-4EE5-8830-5E3EF39A0179}"/>
              </a:ext>
            </a:extLst>
          </p:cNvPr>
          <p:cNvCxnSpPr/>
          <p:nvPr/>
        </p:nvCxnSpPr>
        <p:spPr>
          <a:xfrm flipV="1">
            <a:off x="6415452" y="2295684"/>
            <a:ext cx="484604" cy="25513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구부러진 연결선 41">
            <a:extLst>
              <a:ext uri="{FF2B5EF4-FFF2-40B4-BE49-F238E27FC236}">
                <a16:creationId xmlns:a16="http://schemas.microsoft.com/office/drawing/2014/main" id="{CECDAC56-A4F2-48DF-8E32-ABE8DFC3ADC7}"/>
              </a:ext>
            </a:extLst>
          </p:cNvPr>
          <p:cNvCxnSpPr/>
          <p:nvPr/>
        </p:nvCxnSpPr>
        <p:spPr>
          <a:xfrm rot="10800000" flipV="1">
            <a:off x="6449560" y="2604377"/>
            <a:ext cx="450496" cy="213219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구부러진 연결선 44">
            <a:extLst>
              <a:ext uri="{FF2B5EF4-FFF2-40B4-BE49-F238E27FC236}">
                <a16:creationId xmlns:a16="http://schemas.microsoft.com/office/drawing/2014/main" id="{1C2F0AED-5D00-48AD-8E19-A6619A64F2D6}"/>
              </a:ext>
            </a:extLst>
          </p:cNvPr>
          <p:cNvCxnSpPr>
            <a:stCxn id="95" idx="1"/>
            <a:endCxn id="78" idx="3"/>
          </p:cNvCxnSpPr>
          <p:nvPr/>
        </p:nvCxnSpPr>
        <p:spPr>
          <a:xfrm rot="10800000">
            <a:off x="3830373" y="2341161"/>
            <a:ext cx="427048" cy="34985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구부러진 연결선 47">
            <a:extLst>
              <a:ext uri="{FF2B5EF4-FFF2-40B4-BE49-F238E27FC236}">
                <a16:creationId xmlns:a16="http://schemas.microsoft.com/office/drawing/2014/main" id="{370C5C3F-B354-40DF-B324-128ED0C0DF0D}"/>
              </a:ext>
            </a:extLst>
          </p:cNvPr>
          <p:cNvCxnSpPr>
            <a:stCxn id="96" idx="0"/>
            <a:endCxn id="95" idx="2"/>
          </p:cNvCxnSpPr>
          <p:nvPr/>
        </p:nvCxnSpPr>
        <p:spPr>
          <a:xfrm rot="5400000" flipH="1" flipV="1">
            <a:off x="4680298" y="3419690"/>
            <a:ext cx="943472" cy="30427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구부러진 연결선 54">
            <a:extLst>
              <a:ext uri="{FF2B5EF4-FFF2-40B4-BE49-F238E27FC236}">
                <a16:creationId xmlns:a16="http://schemas.microsoft.com/office/drawing/2014/main" id="{8964C7B5-53CB-462E-91EF-760C74481AE5}"/>
              </a:ext>
            </a:extLst>
          </p:cNvPr>
          <p:cNvCxnSpPr>
            <a:stCxn id="94" idx="3"/>
            <a:endCxn id="96" idx="2"/>
          </p:cNvCxnSpPr>
          <p:nvPr/>
        </p:nvCxnSpPr>
        <p:spPr>
          <a:xfrm flipV="1">
            <a:off x="3830372" y="4861710"/>
            <a:ext cx="1169527" cy="53499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구부러진 연결선 57">
            <a:extLst>
              <a:ext uri="{FF2B5EF4-FFF2-40B4-BE49-F238E27FC236}">
                <a16:creationId xmlns:a16="http://schemas.microsoft.com/office/drawing/2014/main" id="{C499C887-DBE2-4D7B-9809-96EEAEE429C5}"/>
              </a:ext>
            </a:extLst>
          </p:cNvPr>
          <p:cNvCxnSpPr>
            <a:cxnSpLocks/>
            <a:stCxn id="84" idx="2"/>
            <a:endCxn id="94" idx="1"/>
          </p:cNvCxnSpPr>
          <p:nvPr/>
        </p:nvCxnSpPr>
        <p:spPr>
          <a:xfrm rot="16200000" flipH="1">
            <a:off x="1157829" y="4713381"/>
            <a:ext cx="764036" cy="60260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구부러진 연결선 60">
            <a:extLst>
              <a:ext uri="{FF2B5EF4-FFF2-40B4-BE49-F238E27FC236}">
                <a16:creationId xmlns:a16="http://schemas.microsoft.com/office/drawing/2014/main" id="{9AC606E2-7F07-4191-BB9A-4D970BE5739A}"/>
              </a:ext>
            </a:extLst>
          </p:cNvPr>
          <p:cNvCxnSpPr>
            <a:cxnSpLocks/>
            <a:stCxn id="78" idx="1"/>
            <a:endCxn id="84" idx="0"/>
          </p:cNvCxnSpPr>
          <p:nvPr/>
        </p:nvCxnSpPr>
        <p:spPr>
          <a:xfrm rot="10800000" flipV="1">
            <a:off x="1238544" y="2341160"/>
            <a:ext cx="602609" cy="72765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구부러짐 153">
            <a:extLst>
              <a:ext uri="{FF2B5EF4-FFF2-40B4-BE49-F238E27FC236}">
                <a16:creationId xmlns:a16="http://schemas.microsoft.com/office/drawing/2014/main" id="{B94246F2-251C-4549-8342-65B04C9EADB5}"/>
              </a:ext>
            </a:extLst>
          </p:cNvPr>
          <p:cNvCxnSpPr>
            <a:cxnSpLocks/>
          </p:cNvCxnSpPr>
          <p:nvPr/>
        </p:nvCxnSpPr>
        <p:spPr>
          <a:xfrm rot="5400000">
            <a:off x="9167702" y="4415449"/>
            <a:ext cx="1313539" cy="1503248"/>
          </a:xfrm>
          <a:prstGeom prst="curved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모서리가 둥근 직사각형 52">
            <a:extLst>
              <a:ext uri="{FF2B5EF4-FFF2-40B4-BE49-F238E27FC236}">
                <a16:creationId xmlns:a16="http://schemas.microsoft.com/office/drawing/2014/main" id="{132566B8-15F5-45BC-9166-76A1E376F09D}"/>
              </a:ext>
            </a:extLst>
          </p:cNvPr>
          <p:cNvSpPr/>
          <p:nvPr/>
        </p:nvSpPr>
        <p:spPr>
          <a:xfrm>
            <a:off x="563123" y="977085"/>
            <a:ext cx="2505376" cy="516005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Restful API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0225F86-E3B8-4D56-98DE-69AFEC4811D7}"/>
              </a:ext>
            </a:extLst>
          </p:cNvPr>
          <p:cNvGrpSpPr/>
          <p:nvPr/>
        </p:nvGrpSpPr>
        <p:grpSpPr>
          <a:xfrm>
            <a:off x="9197052" y="912314"/>
            <a:ext cx="2505376" cy="1016120"/>
            <a:chOff x="9098789" y="817403"/>
            <a:chExt cx="2505376" cy="101612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63F76A8-1F31-4FC3-9535-E19F9857DC65}"/>
                </a:ext>
              </a:extLst>
            </p:cNvPr>
            <p:cNvSpPr/>
            <p:nvPr/>
          </p:nvSpPr>
          <p:spPr>
            <a:xfrm>
              <a:off x="9098789" y="817403"/>
              <a:ext cx="2505376" cy="1016120"/>
            </a:xfrm>
            <a:prstGeom prst="rect">
              <a:avLst/>
            </a:prstGeom>
            <a:solidFill>
              <a:srgbClr val="FFFEC2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0FEC84FE-A64B-4407-B387-AFE60B67E6E5}"/>
                </a:ext>
              </a:extLst>
            </p:cNvPr>
            <p:cNvCxnSpPr>
              <a:cxnSpLocks/>
            </p:cNvCxnSpPr>
            <p:nvPr/>
          </p:nvCxnSpPr>
          <p:spPr>
            <a:xfrm>
              <a:off x="9398000" y="1105915"/>
              <a:ext cx="84796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CD850BD0-CAAE-47D1-90A1-9D6C307F05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8000" y="1513410"/>
              <a:ext cx="84797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78AAB37-E5E2-4D96-8EAF-CAB70B03686A}"/>
                </a:ext>
              </a:extLst>
            </p:cNvPr>
            <p:cNvSpPr txBox="1"/>
            <p:nvPr/>
          </p:nvSpPr>
          <p:spPr>
            <a:xfrm>
              <a:off x="10351477" y="924516"/>
              <a:ext cx="106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Sitka Subheading" panose="02000505000000020004" pitchFamily="2" charset="0"/>
                </a:rPr>
                <a:t>Request</a:t>
              </a:r>
              <a:endParaRPr lang="ko-KR" altLang="en-US" b="1" dirty="0">
                <a:latin typeface="Sitka Subheading" panose="02000505000000020004" pitchFamily="2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5235A6-5D90-4CE1-8949-018579C5591D}"/>
                </a:ext>
              </a:extLst>
            </p:cNvPr>
            <p:cNvSpPr txBox="1"/>
            <p:nvPr/>
          </p:nvSpPr>
          <p:spPr>
            <a:xfrm>
              <a:off x="10351477" y="1325463"/>
              <a:ext cx="106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Sitka Subheading" panose="02000505000000020004" pitchFamily="2" charset="0"/>
                </a:rPr>
                <a:t>DI</a:t>
              </a:r>
              <a:endParaRPr lang="ko-KR" altLang="en-US" b="1" dirty="0">
                <a:latin typeface="Sitka Subheading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9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25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750"/>
                            </p:stCondLst>
                            <p:childTnLst>
                              <p:par>
                                <p:cTn id="8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250"/>
                            </p:stCondLst>
                            <p:childTnLst>
                              <p:par>
                                <p:cTn id="8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750"/>
                            </p:stCondLst>
                            <p:childTnLst>
                              <p:par>
                                <p:cTn id="9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9750"/>
                            </p:stCondLst>
                            <p:childTnLst>
                              <p:par>
                                <p:cTn id="1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4" grpId="0" animBg="1"/>
      <p:bldP spid="95" grpId="0" animBg="1"/>
      <p:bldP spid="95" grpId="1" animBg="1"/>
      <p:bldP spid="96" grpId="0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1172</Words>
  <Application>Microsoft Office PowerPoint</Application>
  <PresentationFormat>와이드스크린</PresentationFormat>
  <Paragraphs>418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46" baseType="lpstr">
      <vt:lpstr>-윤고딕330</vt:lpstr>
      <vt:lpstr>Arial</vt:lpstr>
      <vt:lpstr>-윤고딕340</vt:lpstr>
      <vt:lpstr>상상토끼 개미 똥꾸멍</vt:lpstr>
      <vt:lpstr>배달의민족 주아</vt:lpstr>
      <vt:lpstr>가비아 솔미체</vt:lpstr>
      <vt:lpstr>Sitka Subheading</vt:lpstr>
      <vt:lpstr>맑은 고딕</vt:lpstr>
      <vt:lpstr>Segoe UI Semibold</vt:lpstr>
      <vt:lpstr>나눔손글씨 왼손잡이도 예뻐</vt:lpstr>
      <vt:lpstr>타이포_백범일지 R</vt:lpstr>
      <vt:lpstr>-윤고딕320</vt:lpstr>
      <vt:lpstr>타이포_파피루스 EB</vt:lpstr>
      <vt:lpstr>타이포_백범일지 B</vt:lpstr>
      <vt:lpstr>상상토끼 꽃길</vt:lpstr>
      <vt:lpstr>1_Office 테마</vt:lpstr>
      <vt:lpstr>2_Office 테마</vt:lpstr>
      <vt:lpstr>3_Office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Ha SJ</cp:lastModifiedBy>
  <cp:revision>80</cp:revision>
  <dcterms:created xsi:type="dcterms:W3CDTF">2020-02-19T09:33:10Z</dcterms:created>
  <dcterms:modified xsi:type="dcterms:W3CDTF">2020-03-03T03:42:02Z</dcterms:modified>
</cp:coreProperties>
</file>